
<file path=[Content_Types].xml><?xml version="1.0" encoding="utf-8"?>
<Types xmlns="http://schemas.openxmlformats.org/package/2006/content-types">
  <Default ContentType="image/jpg" Extension="jpg"/>
  <Default ContentType="application/xml" Extension="xml"/>
  <Default ContentType="image/png" Extension="png"/>
  <Default ContentType="image/jpeg" Extension="jpe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presentationml.tags+xml" PartName="/ppt/tags/tag2.xml"/>
  <Override ContentType="application/vnd.openxmlformats-officedocument.presentationml.tags+xml" PartName="/ppt/tags/tag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  <p:sldMasterId id="2147483666" r:id="rId5"/>
    <p:sldMasterId id="2147483672" r:id="rId6"/>
    <p:sldMasterId id="2147483673" r:id="rId7"/>
    <p:sldMasterId id="2147483674" r:id="rId8"/>
    <p:sldMasterId id="2147483675" r:id="rId9"/>
    <p:sldMasterId id="2147483676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18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6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11" Type="http://schemas.openxmlformats.org/officeDocument/2006/relationships/notesMaster" Target="notesMasters/notesMaster1.xml"/><Relationship Id="rId33" Type="http://schemas.openxmlformats.org/officeDocument/2006/relationships/slide" Target="slides/slide22.xml"/><Relationship Id="rId10" Type="http://schemas.openxmlformats.org/officeDocument/2006/relationships/slideMaster" Target="slideMasters/slideMaster8.xml"/><Relationship Id="rId32" Type="http://schemas.openxmlformats.org/officeDocument/2006/relationships/slide" Target="slides/slide21.xml"/><Relationship Id="rId13" Type="http://schemas.openxmlformats.org/officeDocument/2006/relationships/slide" Target="slides/slide2.xml"/><Relationship Id="rId35" Type="http://schemas.openxmlformats.org/officeDocument/2006/relationships/slide" Target="slides/slide24.xml"/><Relationship Id="rId12" Type="http://schemas.openxmlformats.org/officeDocument/2006/relationships/slide" Target="slides/slide1.xml"/><Relationship Id="rId34" Type="http://schemas.openxmlformats.org/officeDocument/2006/relationships/slide" Target="slides/slide23.xml"/><Relationship Id="rId15" Type="http://schemas.openxmlformats.org/officeDocument/2006/relationships/slide" Target="slides/slide4.xml"/><Relationship Id="rId37" Type="http://schemas.openxmlformats.org/officeDocument/2006/relationships/slide" Target="slides/slide26.xml"/><Relationship Id="rId14" Type="http://schemas.openxmlformats.org/officeDocument/2006/relationships/slide" Target="slides/slide3.xml"/><Relationship Id="rId36" Type="http://schemas.openxmlformats.org/officeDocument/2006/relationships/slide" Target="slides/slide25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38" Type="http://schemas.openxmlformats.org/officeDocument/2006/relationships/slide" Target="slides/slide27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53635-A670-4AF0-9468-5B22688114D8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3FDD6-4430-444D-AED6-7BBC98385A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769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1abb405b75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1abb405b75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EA1B4E-DFC8-46D4-81C7-D426830088F5}" type="slidenum">
              <a:rPr kumimoji="0" lang="en-ID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D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43968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6" name="Google Shape;1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6" name="Google Shape;121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75227-6875-479D-933B-CF6D4C122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B280E0-6E7A-454D-B9F0-4986E368C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9D75A-0EA5-4384-959F-030689DB2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39D08-2899-4BD0-9263-D1872288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2CD16-64E7-4767-9084-01D83275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815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4BF5-421D-45F2-8EEA-0DC785FBE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EC4EB-A339-4805-93EB-F1F96C923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3958A-6E07-4F8D-BE15-9422F38A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4EA5C-69CC-4431-A40A-7BC1653C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77EA4-3C60-4415-8F40-7DE75735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0611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9BA94-F95B-4010-8EE2-7F0F6BB3C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2A2C04-C9F1-4FC4-B296-7CB1EE192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3B2B-4C91-4305-AA47-C493EA32C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A91B8-11F3-4008-A5A4-2A09B913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1C858-823F-44AA-9747-2DBF7314E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885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"/>
            <a:ext cx="12192000" cy="68579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18108" y="284378"/>
            <a:ext cx="251121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8784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"/>
            <a:ext cx="12192000" cy="68579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800" y="1490726"/>
            <a:ext cx="11836400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543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768597"/>
            <a:ext cx="1603502" cy="20894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33649" y="0"/>
            <a:ext cx="858351" cy="8583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" y="0"/>
            <a:ext cx="2600451" cy="79425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62825" y="6441301"/>
            <a:ext cx="415797" cy="4157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96618" y="0"/>
            <a:ext cx="1687321" cy="102726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52400" y="1415203"/>
            <a:ext cx="11887200" cy="734907"/>
          </a:xfrm>
          <a:custGeom>
            <a:avLst/>
            <a:gdLst/>
            <a:ahLst/>
            <a:cxnLst/>
            <a:rect l="l" t="t" r="r" b="b"/>
            <a:pathLst>
              <a:path w="17830800" h="1102360">
                <a:moveTo>
                  <a:pt x="17596866" y="0"/>
                </a:moveTo>
                <a:lnTo>
                  <a:pt x="233984" y="0"/>
                </a:lnTo>
                <a:lnTo>
                  <a:pt x="188126" y="1706"/>
                </a:lnTo>
                <a:lnTo>
                  <a:pt x="144448" y="6699"/>
                </a:lnTo>
                <a:lnTo>
                  <a:pt x="104177" y="14787"/>
                </a:lnTo>
                <a:lnTo>
                  <a:pt x="39315" y="39110"/>
                </a:lnTo>
                <a:lnTo>
                  <a:pt x="4537" y="70625"/>
                </a:lnTo>
                <a:lnTo>
                  <a:pt x="0" y="87884"/>
                </a:lnTo>
                <a:lnTo>
                  <a:pt x="0" y="1014222"/>
                </a:lnTo>
                <a:lnTo>
                  <a:pt x="31946" y="1058568"/>
                </a:lnTo>
                <a:lnTo>
                  <a:pt x="68533" y="1076356"/>
                </a:lnTo>
                <a:lnTo>
                  <a:pt x="115889" y="1090102"/>
                </a:lnTo>
                <a:lnTo>
                  <a:pt x="171783" y="1098965"/>
                </a:lnTo>
                <a:lnTo>
                  <a:pt x="233984" y="1102105"/>
                </a:lnTo>
                <a:lnTo>
                  <a:pt x="17596866" y="1102105"/>
                </a:lnTo>
                <a:lnTo>
                  <a:pt x="17642687" y="1100399"/>
                </a:lnTo>
                <a:lnTo>
                  <a:pt x="17686353" y="1095406"/>
                </a:lnTo>
                <a:lnTo>
                  <a:pt x="17726614" y="1087318"/>
                </a:lnTo>
                <a:lnTo>
                  <a:pt x="17791473" y="1062995"/>
                </a:lnTo>
                <a:lnTo>
                  <a:pt x="17826263" y="1031480"/>
                </a:lnTo>
                <a:lnTo>
                  <a:pt x="17830800" y="1014222"/>
                </a:lnTo>
                <a:lnTo>
                  <a:pt x="17830800" y="87884"/>
                </a:lnTo>
                <a:lnTo>
                  <a:pt x="17798852" y="43537"/>
                </a:lnTo>
                <a:lnTo>
                  <a:pt x="17762267" y="25749"/>
                </a:lnTo>
                <a:lnTo>
                  <a:pt x="17714919" y="12003"/>
                </a:lnTo>
                <a:lnTo>
                  <a:pt x="17659041" y="3140"/>
                </a:lnTo>
                <a:lnTo>
                  <a:pt x="17596866" y="0"/>
                </a:lnTo>
                <a:close/>
              </a:path>
            </a:pathLst>
          </a:custGeom>
          <a:solidFill>
            <a:srgbClr val="0D547E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800" y="1490726"/>
            <a:ext cx="11836400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748" y="2239958"/>
            <a:ext cx="4989406" cy="3488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67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377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5"/>
            <a:ext cx="12191999" cy="68571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800" y="1490726"/>
            <a:ext cx="11836400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8615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8306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324558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334" y="582168"/>
            <a:ext cx="995595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14870" y="1421045"/>
            <a:ext cx="7236883" cy="246221"/>
          </a:xfrm>
        </p:spPr>
        <p:txBody>
          <a:bodyPr lIns="0" tIns="0" rIns="0" bIns="0"/>
          <a:lstStyle>
            <a:lvl1pPr>
              <a:defRPr sz="16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2460383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334" y="582168"/>
            <a:ext cx="995595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5567" y="1502410"/>
            <a:ext cx="4442460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1" i="0">
                <a:solidFill>
                  <a:srgbClr val="0F172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31635" y="1502410"/>
            <a:ext cx="4516543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1" i="0">
                <a:solidFill>
                  <a:srgbClr val="0F172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1405072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4EA87-AA12-4283-B471-C6C72327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1BFA2-E01F-402E-A710-FB81271F1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5F0DD-E4D7-4DC1-B393-F02FFE530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2D5AE-51F7-4938-8A54-2A27EC748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7CA72-ADAA-43E1-945F-326F9ADE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7350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12" cy="68571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334" y="582168"/>
            <a:ext cx="995595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631352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76597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561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7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918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580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854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378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69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5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F6DE-46E5-445D-AF8D-B09793906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76DE2-4302-4B6E-8D11-61E03F354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AB10E-71C3-4308-9D57-40C75113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5ABAA-8324-45A1-A150-D0181A65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0B1E3-46F1-4A8F-AB41-1264168D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91719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845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136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5777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03498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4612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005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266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230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025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2923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C0FEF-3FB7-4BBB-9468-5AA319C8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AC716-B8CC-4225-AA82-5696CFB4A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684EB-0A14-4360-8F49-1CB3ECC5E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03441-FDBF-46C9-8C0D-7AC36862D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F689A7-2684-4703-9593-1676F52A1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86E642-9D33-4EC6-8953-C6C0F0EE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15911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33254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79386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68139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25436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12786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209854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20342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27580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9043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">
  <p:cSld name="Blank 1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E22D8-B706-44D3-AD04-615FE5402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26404-FF2F-4C1E-85FF-73FF76211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519E6-D64C-4FB0-932D-A878076EF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A70DE-9D76-4274-AE89-9D234AB69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F8CDEB-A298-44DB-B23B-CA68327E5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06BEE8-2D74-4AEF-A91F-D18196F7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CFAAC6-1ABC-4B1B-BDAE-5A60DAA0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C9C27E-2CB7-4BAC-8901-B6CB7EAA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81075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72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27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439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6194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4959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4568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2108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0346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890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64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9A96E-1EAA-4625-AF47-4B6E2CA87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A71233-E9E2-4E57-83A9-56AAA80C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FCAB3-16D3-4100-9BC0-5DA7105E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2A683-6241-4B01-BB38-11B0D1DF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53450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421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08979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043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905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886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190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6653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1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51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51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711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5"/>
          <p:cNvSpPr txBox="1"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105"/>
          <p:cNvSpPr txBox="1"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9pPr>
          </a:lstStyle>
          <a:p>
            <a:endParaRPr/>
          </a:p>
        </p:txBody>
      </p:sp>
      <p:sp>
        <p:nvSpPr>
          <p:cNvPr id="416" name="Google Shape;416;p105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05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05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728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6"/>
          <p:cNvSpPr txBox="1">
            <a:spLocks noGrp="1"/>
          </p:cNvSpPr>
          <p:nvPr>
            <p:ph type="title"/>
          </p:nvPr>
        </p:nvSpPr>
        <p:spPr>
          <a:xfrm>
            <a:off x="838200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106"/>
          <p:cNvSpPr txBox="1">
            <a:spLocks noGrp="1"/>
          </p:cNvSpPr>
          <p:nvPr>
            <p:ph type="body" idx="1"/>
          </p:nvPr>
        </p:nvSpPr>
        <p:spPr>
          <a:xfrm>
            <a:off x="838200" y="1825627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p106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06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06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7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E2642-9911-49CE-8A53-60D49712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9EC02-87A8-47D3-BDE4-8E7F2EEFF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0B678-DDB4-4AEC-AD65-31ED06F0B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4170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07"/>
          <p:cNvSpPr txBox="1">
            <a:spLocks noGrp="1"/>
          </p:cNvSpPr>
          <p:nvPr>
            <p:ph type="title"/>
          </p:nvPr>
        </p:nvSpPr>
        <p:spPr>
          <a:xfrm>
            <a:off x="831851" y="1709766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07"/>
          <p:cNvSpPr txBox="1">
            <a:spLocks noGrp="1"/>
          </p:cNvSpPr>
          <p:nvPr>
            <p:ph type="body" idx="1"/>
          </p:nvPr>
        </p:nvSpPr>
        <p:spPr>
          <a:xfrm>
            <a:off x="831851" y="4589491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 sz="2400">
                <a:solidFill>
                  <a:srgbClr val="888888"/>
                </a:solidFill>
              </a:defRPr>
            </a:lvl1pPr>
            <a:lvl2pPr marL="609630" lvl="1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2000">
                <a:solidFill>
                  <a:srgbClr val="888888"/>
                </a:solidFill>
              </a:defRPr>
            </a:lvl2pPr>
            <a:lvl3pPr marL="914446" lvl="2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1867">
                <a:solidFill>
                  <a:srgbClr val="888888"/>
                </a:solidFill>
              </a:defRPr>
            </a:lvl3pPr>
            <a:lvl4pPr marL="1219261" lvl="3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4pPr>
            <a:lvl5pPr marL="1524076" lvl="4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5pPr>
            <a:lvl6pPr marL="1828891" lvl="5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6pPr>
            <a:lvl7pPr marL="2133707" lvl="6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7pPr>
            <a:lvl8pPr marL="2438522" lvl="7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8pPr>
            <a:lvl9pPr marL="2743337" lvl="8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8" name="Google Shape;428;p107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07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07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687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08"/>
          <p:cNvSpPr txBox="1">
            <a:spLocks noGrp="1"/>
          </p:cNvSpPr>
          <p:nvPr>
            <p:ph type="title"/>
          </p:nvPr>
        </p:nvSpPr>
        <p:spPr>
          <a:xfrm>
            <a:off x="838200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08"/>
          <p:cNvSpPr txBox="1">
            <a:spLocks noGrp="1"/>
          </p:cNvSpPr>
          <p:nvPr>
            <p:ph type="body" idx="1"/>
          </p:nvPr>
        </p:nvSpPr>
        <p:spPr>
          <a:xfrm>
            <a:off x="838200" y="1825627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4" name="Google Shape;434;p108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108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08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108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664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09"/>
          <p:cNvSpPr txBox="1">
            <a:spLocks noGrp="1"/>
          </p:cNvSpPr>
          <p:nvPr>
            <p:ph type="title"/>
          </p:nvPr>
        </p:nvSpPr>
        <p:spPr>
          <a:xfrm>
            <a:off x="839788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09"/>
          <p:cNvSpPr txBox="1">
            <a:spLocks noGrp="1"/>
          </p:cNvSpPr>
          <p:nvPr>
            <p:ph type="body" idx="1"/>
          </p:nvPr>
        </p:nvSpPr>
        <p:spPr>
          <a:xfrm>
            <a:off x="839815" y="1681164"/>
            <a:ext cx="515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 b="1"/>
            </a:lvl1pPr>
            <a:lvl2pPr marL="609630" lvl="1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/>
            </a:lvl2pPr>
            <a:lvl3pPr marL="914446" lvl="2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 b="1"/>
            </a:lvl3pPr>
            <a:lvl4pPr marL="1219261" lvl="3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4pPr>
            <a:lvl5pPr marL="1524076" lvl="4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5pPr>
            <a:lvl6pPr marL="1828891" lvl="5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6pPr>
            <a:lvl7pPr marL="2133707" lvl="6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7pPr>
            <a:lvl8pPr marL="2438522" lvl="7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8pPr>
            <a:lvl9pPr marL="2743337" lvl="8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9pPr>
          </a:lstStyle>
          <a:p>
            <a:endParaRPr/>
          </a:p>
        </p:txBody>
      </p:sp>
      <p:sp>
        <p:nvSpPr>
          <p:cNvPr id="441" name="Google Shape;441;p109"/>
          <p:cNvSpPr txBox="1">
            <a:spLocks noGrp="1"/>
          </p:cNvSpPr>
          <p:nvPr>
            <p:ph type="body" idx="2"/>
          </p:nvPr>
        </p:nvSpPr>
        <p:spPr>
          <a:xfrm>
            <a:off x="839815" y="2505077"/>
            <a:ext cx="515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109"/>
          <p:cNvSpPr txBox="1">
            <a:spLocks noGrp="1"/>
          </p:cNvSpPr>
          <p:nvPr>
            <p:ph type="body" idx="3"/>
          </p:nvPr>
        </p:nvSpPr>
        <p:spPr>
          <a:xfrm>
            <a:off x="6172202" y="1681164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 b="1"/>
            </a:lvl1pPr>
            <a:lvl2pPr marL="609630" lvl="1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/>
            </a:lvl2pPr>
            <a:lvl3pPr marL="914446" lvl="2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 b="1"/>
            </a:lvl3pPr>
            <a:lvl4pPr marL="1219261" lvl="3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4pPr>
            <a:lvl5pPr marL="1524076" lvl="4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5pPr>
            <a:lvl6pPr marL="1828891" lvl="5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6pPr>
            <a:lvl7pPr marL="2133707" lvl="6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7pPr>
            <a:lvl8pPr marL="2438522" lvl="7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8pPr>
            <a:lvl9pPr marL="2743337" lvl="8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9pPr>
          </a:lstStyle>
          <a:p>
            <a:endParaRPr/>
          </a:p>
        </p:txBody>
      </p:sp>
      <p:sp>
        <p:nvSpPr>
          <p:cNvPr id="443" name="Google Shape;443;p109"/>
          <p:cNvSpPr txBox="1">
            <a:spLocks noGrp="1"/>
          </p:cNvSpPr>
          <p:nvPr>
            <p:ph type="body" idx="4"/>
          </p:nvPr>
        </p:nvSpPr>
        <p:spPr>
          <a:xfrm>
            <a:off x="6172202" y="2505077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p109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09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09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051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10"/>
          <p:cNvSpPr txBox="1">
            <a:spLocks noGrp="1"/>
          </p:cNvSpPr>
          <p:nvPr>
            <p:ph type="title"/>
          </p:nvPr>
        </p:nvSpPr>
        <p:spPr>
          <a:xfrm>
            <a:off x="838200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10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10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10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797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11"/>
          <p:cNvSpPr txBox="1">
            <a:spLocks noGrp="1"/>
          </p:cNvSpPr>
          <p:nvPr>
            <p:ph type="title"/>
          </p:nvPr>
        </p:nvSpPr>
        <p:spPr>
          <a:xfrm>
            <a:off x="839814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11"/>
          <p:cNvSpPr txBox="1">
            <a:spLocks noGrp="1"/>
          </p:cNvSpPr>
          <p:nvPr>
            <p:ph type="body" idx="1"/>
          </p:nvPr>
        </p:nvSpPr>
        <p:spPr>
          <a:xfrm>
            <a:off x="5183188" y="987453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35561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3200"/>
            </a:lvl1pPr>
            <a:lvl2pPr marL="609630" lvl="1" indent="-33021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2800"/>
            </a:lvl2pPr>
            <a:lvl3pPr marL="914446" lvl="2" indent="-30481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2400"/>
            </a:lvl3pPr>
            <a:lvl4pPr marL="1219261" lvl="3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4pPr>
            <a:lvl5pPr marL="1524076" lvl="4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5pPr>
            <a:lvl6pPr marL="1828891" lvl="5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6pPr>
            <a:lvl7pPr marL="2133707" lvl="6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7pPr>
            <a:lvl8pPr marL="2438522" lvl="7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8pPr>
            <a:lvl9pPr marL="2743337" lvl="8" indent="-27941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5" name="Google Shape;455;p111"/>
          <p:cNvSpPr txBox="1">
            <a:spLocks noGrp="1"/>
          </p:cNvSpPr>
          <p:nvPr>
            <p:ph type="body" idx="2"/>
          </p:nvPr>
        </p:nvSpPr>
        <p:spPr>
          <a:xfrm>
            <a:off x="839814" y="2057402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1pPr>
            <a:lvl2pPr marL="609630" lvl="1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1467"/>
            </a:lvl2pPr>
            <a:lvl3pPr marL="914446" lvl="2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/>
            </a:lvl3pPr>
            <a:lvl4pPr marL="1219261" lvl="3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4pPr>
            <a:lvl5pPr marL="1524076" lvl="4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5pPr>
            <a:lvl6pPr marL="1828891" lvl="5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6pPr>
            <a:lvl7pPr marL="2133707" lvl="6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7pPr>
            <a:lvl8pPr marL="2438522" lvl="7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8pPr>
            <a:lvl9pPr marL="2743337" lvl="8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9pPr>
          </a:lstStyle>
          <a:p>
            <a:endParaRPr/>
          </a:p>
        </p:txBody>
      </p:sp>
      <p:sp>
        <p:nvSpPr>
          <p:cNvPr id="456" name="Google Shape;456;p111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11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11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101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12"/>
          <p:cNvSpPr txBox="1">
            <a:spLocks noGrp="1"/>
          </p:cNvSpPr>
          <p:nvPr>
            <p:ph type="title"/>
          </p:nvPr>
        </p:nvSpPr>
        <p:spPr>
          <a:xfrm>
            <a:off x="839814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112"/>
          <p:cNvSpPr>
            <a:spLocks noGrp="1"/>
          </p:cNvSpPr>
          <p:nvPr>
            <p:ph type="pic" idx="2"/>
          </p:nvPr>
        </p:nvSpPr>
        <p:spPr>
          <a:xfrm>
            <a:off x="5183188" y="987453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112"/>
          <p:cNvSpPr txBox="1">
            <a:spLocks noGrp="1"/>
          </p:cNvSpPr>
          <p:nvPr>
            <p:ph type="body" idx="1"/>
          </p:nvPr>
        </p:nvSpPr>
        <p:spPr>
          <a:xfrm>
            <a:off x="839814" y="2057402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/>
            </a:lvl1pPr>
            <a:lvl2pPr marL="609630" lvl="1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1467"/>
            </a:lvl2pPr>
            <a:lvl3pPr marL="914446" lvl="2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/>
            </a:lvl3pPr>
            <a:lvl4pPr marL="1219261" lvl="3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4pPr>
            <a:lvl5pPr marL="1524076" lvl="4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5pPr>
            <a:lvl6pPr marL="1828891" lvl="5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6pPr>
            <a:lvl7pPr marL="2133707" lvl="6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7pPr>
            <a:lvl8pPr marL="2438522" lvl="7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8pPr>
            <a:lvl9pPr marL="2743337" lvl="8" indent="-15240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/>
            </a:lvl9pPr>
          </a:lstStyle>
          <a:p>
            <a:endParaRPr/>
          </a:p>
        </p:txBody>
      </p:sp>
      <p:sp>
        <p:nvSpPr>
          <p:cNvPr id="463" name="Google Shape;463;p112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12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12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10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3"/>
          <p:cNvSpPr txBox="1">
            <a:spLocks noGrp="1"/>
          </p:cNvSpPr>
          <p:nvPr>
            <p:ph type="title"/>
          </p:nvPr>
        </p:nvSpPr>
        <p:spPr>
          <a:xfrm>
            <a:off x="838200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4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9" name="Google Shape;469;p113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113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13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2286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14"/>
          <p:cNvSpPr txBox="1">
            <a:spLocks noGrp="1"/>
          </p:cNvSpPr>
          <p:nvPr>
            <p:ph type="title"/>
          </p:nvPr>
        </p:nvSpPr>
        <p:spPr>
          <a:xfrm rot="5400000">
            <a:off x="7133433" y="1956598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14"/>
          <p:cNvSpPr txBox="1">
            <a:spLocks noGrp="1"/>
          </p:cNvSpPr>
          <p:nvPr>
            <p:ph type="body" idx="1"/>
          </p:nvPr>
        </p:nvSpPr>
        <p:spPr>
          <a:xfrm rot="5400000">
            <a:off x="1799433" y="-596102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914446" lvl="2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524076" lvl="4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828891" lvl="5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5" name="Google Shape;475;p114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14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14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728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2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3252400" cy="53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4"/>
          <p:cNvSpPr txBox="1">
            <a:spLocks noGrp="1"/>
          </p:cNvSpPr>
          <p:nvPr>
            <p:ph type="title" idx="2"/>
          </p:nvPr>
        </p:nvSpPr>
        <p:spPr>
          <a:xfrm>
            <a:off x="4361633" y="2209867"/>
            <a:ext cx="3074000" cy="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9pPr>
          </a:lstStyle>
          <a:p>
            <a:endParaRPr/>
          </a:p>
        </p:txBody>
      </p:sp>
      <p:sp>
        <p:nvSpPr>
          <p:cNvPr id="491" name="Google Shape;491;p54"/>
          <p:cNvSpPr txBox="1">
            <a:spLocks noGrp="1"/>
          </p:cNvSpPr>
          <p:nvPr>
            <p:ph type="subTitle" idx="1"/>
          </p:nvPr>
        </p:nvSpPr>
        <p:spPr>
          <a:xfrm>
            <a:off x="4361633" y="27210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4"/>
          <p:cNvSpPr txBox="1">
            <a:spLocks noGrp="1"/>
          </p:cNvSpPr>
          <p:nvPr>
            <p:ph type="title" idx="3"/>
          </p:nvPr>
        </p:nvSpPr>
        <p:spPr>
          <a:xfrm>
            <a:off x="7813933" y="2209867"/>
            <a:ext cx="3074000" cy="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9pPr>
          </a:lstStyle>
          <a:p>
            <a:endParaRPr/>
          </a:p>
        </p:txBody>
      </p:sp>
      <p:sp>
        <p:nvSpPr>
          <p:cNvPr id="493" name="Google Shape;493;p54"/>
          <p:cNvSpPr txBox="1">
            <a:spLocks noGrp="1"/>
          </p:cNvSpPr>
          <p:nvPr>
            <p:ph type="subTitle" idx="4"/>
          </p:nvPr>
        </p:nvSpPr>
        <p:spPr>
          <a:xfrm>
            <a:off x="7813933" y="27210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54"/>
          <p:cNvSpPr txBox="1">
            <a:spLocks noGrp="1"/>
          </p:cNvSpPr>
          <p:nvPr>
            <p:ph type="title" idx="5"/>
          </p:nvPr>
        </p:nvSpPr>
        <p:spPr>
          <a:xfrm>
            <a:off x="4361633" y="4330967"/>
            <a:ext cx="3074000" cy="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9pPr>
          </a:lstStyle>
          <a:p>
            <a:endParaRPr/>
          </a:p>
        </p:txBody>
      </p:sp>
      <p:sp>
        <p:nvSpPr>
          <p:cNvPr id="495" name="Google Shape;495;p54"/>
          <p:cNvSpPr txBox="1">
            <a:spLocks noGrp="1"/>
          </p:cNvSpPr>
          <p:nvPr>
            <p:ph type="subTitle" idx="6"/>
          </p:nvPr>
        </p:nvSpPr>
        <p:spPr>
          <a:xfrm>
            <a:off x="436163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54"/>
          <p:cNvSpPr txBox="1">
            <a:spLocks noGrp="1"/>
          </p:cNvSpPr>
          <p:nvPr>
            <p:ph type="title" idx="7"/>
          </p:nvPr>
        </p:nvSpPr>
        <p:spPr>
          <a:xfrm>
            <a:off x="7813933" y="4330967"/>
            <a:ext cx="3074000" cy="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4"/>
            </a:lvl9pPr>
          </a:lstStyle>
          <a:p>
            <a:endParaRPr/>
          </a:p>
        </p:txBody>
      </p:sp>
      <p:sp>
        <p:nvSpPr>
          <p:cNvPr id="497" name="Google Shape;497;p54"/>
          <p:cNvSpPr txBox="1">
            <a:spLocks noGrp="1"/>
          </p:cNvSpPr>
          <p:nvPr>
            <p:ph type="subTitle" idx="8"/>
          </p:nvPr>
        </p:nvSpPr>
        <p:spPr>
          <a:xfrm>
            <a:off x="7813933" y="4849457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54"/>
          <p:cNvSpPr txBox="1">
            <a:spLocks noGrp="1"/>
          </p:cNvSpPr>
          <p:nvPr>
            <p:ph type="title" idx="9"/>
          </p:nvPr>
        </p:nvSpPr>
        <p:spPr>
          <a:xfrm>
            <a:off x="4361633" y="1446267"/>
            <a:ext cx="76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99" name="Google Shape;499;p54"/>
          <p:cNvSpPr txBox="1">
            <a:spLocks noGrp="1"/>
          </p:cNvSpPr>
          <p:nvPr>
            <p:ph type="title" idx="13"/>
          </p:nvPr>
        </p:nvSpPr>
        <p:spPr>
          <a:xfrm>
            <a:off x="4375433" y="3537467"/>
            <a:ext cx="76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0" name="Google Shape;500;p54"/>
          <p:cNvSpPr txBox="1">
            <a:spLocks noGrp="1"/>
          </p:cNvSpPr>
          <p:nvPr>
            <p:ph type="title" idx="14"/>
          </p:nvPr>
        </p:nvSpPr>
        <p:spPr>
          <a:xfrm>
            <a:off x="7813933" y="1446267"/>
            <a:ext cx="76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1" name="Google Shape;501;p54"/>
          <p:cNvSpPr txBox="1">
            <a:spLocks noGrp="1"/>
          </p:cNvSpPr>
          <p:nvPr>
            <p:ph type="title" idx="15"/>
          </p:nvPr>
        </p:nvSpPr>
        <p:spPr>
          <a:xfrm>
            <a:off x="7813927" y="3537467"/>
            <a:ext cx="76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2" name="Google Shape;502;p54"/>
          <p:cNvSpPr/>
          <p:nvPr/>
        </p:nvSpPr>
        <p:spPr>
          <a:xfrm rot="9900009" flipH="1">
            <a:off x="7488234" y="-1450426"/>
            <a:ext cx="5691361" cy="3180361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54"/>
          <p:cNvSpPr/>
          <p:nvPr/>
        </p:nvSpPr>
        <p:spPr>
          <a:xfrm>
            <a:off x="1100494" y="-265266"/>
            <a:ext cx="1274095" cy="1549396"/>
          </a:xfrm>
          <a:custGeom>
            <a:avLst/>
            <a:gdLst/>
            <a:ahLst/>
            <a:cxnLst/>
            <a:rect l="l" t="t" r="r" b="b"/>
            <a:pathLst>
              <a:path w="19942" h="24251" extrusionOk="0">
                <a:moveTo>
                  <a:pt x="7787" y="0"/>
                </a:moveTo>
                <a:cubicBezTo>
                  <a:pt x="6347" y="0"/>
                  <a:pt x="4908" y="290"/>
                  <a:pt x="3603" y="875"/>
                </a:cubicBezTo>
                <a:cubicBezTo>
                  <a:pt x="0" y="2492"/>
                  <a:pt x="753" y="4488"/>
                  <a:pt x="998" y="7890"/>
                </a:cubicBezTo>
                <a:cubicBezTo>
                  <a:pt x="1259" y="11513"/>
                  <a:pt x="1546" y="15238"/>
                  <a:pt x="3163" y="18493"/>
                </a:cubicBezTo>
                <a:cubicBezTo>
                  <a:pt x="4717" y="21626"/>
                  <a:pt x="7827" y="24250"/>
                  <a:pt x="11300" y="24250"/>
                </a:cubicBezTo>
                <a:cubicBezTo>
                  <a:pt x="11429" y="24250"/>
                  <a:pt x="11558" y="24247"/>
                  <a:pt x="11688" y="24239"/>
                </a:cubicBezTo>
                <a:cubicBezTo>
                  <a:pt x="14430" y="24086"/>
                  <a:pt x="16922" y="22259"/>
                  <a:pt x="18279" y="19864"/>
                </a:cubicBezTo>
                <a:cubicBezTo>
                  <a:pt x="19629" y="17470"/>
                  <a:pt x="19942" y="14589"/>
                  <a:pt x="19578" y="11861"/>
                </a:cubicBezTo>
                <a:cubicBezTo>
                  <a:pt x="18985" y="7425"/>
                  <a:pt x="16467" y="3101"/>
                  <a:pt x="12466" y="1090"/>
                </a:cubicBezTo>
                <a:cubicBezTo>
                  <a:pt x="11030" y="367"/>
                  <a:pt x="9408" y="0"/>
                  <a:pt x="7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54"/>
          <p:cNvSpPr/>
          <p:nvPr/>
        </p:nvSpPr>
        <p:spPr>
          <a:xfrm rot="1653644">
            <a:off x="-568240" y="-591125"/>
            <a:ext cx="1934016" cy="2622241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54"/>
          <p:cNvSpPr/>
          <p:nvPr/>
        </p:nvSpPr>
        <p:spPr>
          <a:xfrm>
            <a:off x="-618897" y="5399433"/>
            <a:ext cx="2035344" cy="1695023"/>
          </a:xfrm>
          <a:custGeom>
            <a:avLst/>
            <a:gdLst/>
            <a:ahLst/>
            <a:cxnLst/>
            <a:rect l="l" t="t" r="r" b="b"/>
            <a:pathLst>
              <a:path w="35585" h="29635" extrusionOk="0">
                <a:moveTo>
                  <a:pt x="8654" y="0"/>
                </a:moveTo>
                <a:cubicBezTo>
                  <a:pt x="7597" y="0"/>
                  <a:pt x="6547" y="258"/>
                  <a:pt x="5634" y="805"/>
                </a:cubicBezTo>
                <a:lnTo>
                  <a:pt x="1689" y="14129"/>
                </a:lnTo>
                <a:cubicBezTo>
                  <a:pt x="1" y="18581"/>
                  <a:pt x="2406" y="23842"/>
                  <a:pt x="6315" y="26559"/>
                </a:cubicBezTo>
                <a:cubicBezTo>
                  <a:pt x="9615" y="28849"/>
                  <a:pt x="13708" y="29634"/>
                  <a:pt x="17759" y="29634"/>
                </a:cubicBezTo>
                <a:cubicBezTo>
                  <a:pt x="18514" y="29634"/>
                  <a:pt x="19267" y="29607"/>
                  <a:pt x="20013" y="29557"/>
                </a:cubicBezTo>
                <a:cubicBezTo>
                  <a:pt x="23575" y="29317"/>
                  <a:pt x="27192" y="28570"/>
                  <a:pt x="30196" y="26646"/>
                </a:cubicBezTo>
                <a:cubicBezTo>
                  <a:pt x="33200" y="24717"/>
                  <a:pt x="35497" y="21442"/>
                  <a:pt x="35538" y="17870"/>
                </a:cubicBezTo>
                <a:cubicBezTo>
                  <a:pt x="35584" y="14303"/>
                  <a:pt x="32929" y="10686"/>
                  <a:pt x="29383" y="10297"/>
                </a:cubicBezTo>
                <a:cubicBezTo>
                  <a:pt x="29134" y="10269"/>
                  <a:pt x="28886" y="10257"/>
                  <a:pt x="28638" y="10257"/>
                </a:cubicBezTo>
                <a:cubicBezTo>
                  <a:pt x="26905" y="10257"/>
                  <a:pt x="25199" y="10872"/>
                  <a:pt x="23498" y="11284"/>
                </a:cubicBezTo>
                <a:cubicBezTo>
                  <a:pt x="22651" y="11490"/>
                  <a:pt x="21748" y="11636"/>
                  <a:pt x="20866" y="11636"/>
                </a:cubicBezTo>
                <a:cubicBezTo>
                  <a:pt x="19729" y="11636"/>
                  <a:pt x="18626" y="11393"/>
                  <a:pt x="17721" y="10722"/>
                </a:cubicBezTo>
                <a:cubicBezTo>
                  <a:pt x="15362" y="8966"/>
                  <a:pt x="15577" y="5354"/>
                  <a:pt x="14031" y="2852"/>
                </a:cubicBezTo>
                <a:cubicBezTo>
                  <a:pt x="12915" y="1035"/>
                  <a:pt x="10772" y="0"/>
                  <a:pt x="86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54"/>
          <p:cNvSpPr/>
          <p:nvPr/>
        </p:nvSpPr>
        <p:spPr>
          <a:xfrm>
            <a:off x="567251" y="504880"/>
            <a:ext cx="309292" cy="338041"/>
          </a:xfrm>
          <a:custGeom>
            <a:avLst/>
            <a:gdLst/>
            <a:ahLst/>
            <a:cxnLst/>
            <a:rect l="l" t="t" r="r" b="b"/>
            <a:pathLst>
              <a:path w="4841" h="5291" extrusionOk="0">
                <a:moveTo>
                  <a:pt x="1981" y="1"/>
                </a:moveTo>
                <a:cubicBezTo>
                  <a:pt x="1931" y="1"/>
                  <a:pt x="1874" y="22"/>
                  <a:pt x="1827" y="41"/>
                </a:cubicBezTo>
                <a:cubicBezTo>
                  <a:pt x="1771" y="61"/>
                  <a:pt x="1714" y="77"/>
                  <a:pt x="1658" y="102"/>
                </a:cubicBezTo>
                <a:cubicBezTo>
                  <a:pt x="1592" y="128"/>
                  <a:pt x="1535" y="169"/>
                  <a:pt x="1469" y="194"/>
                </a:cubicBezTo>
                <a:cubicBezTo>
                  <a:pt x="1413" y="215"/>
                  <a:pt x="1361" y="215"/>
                  <a:pt x="1310" y="256"/>
                </a:cubicBezTo>
                <a:cubicBezTo>
                  <a:pt x="1274" y="286"/>
                  <a:pt x="1249" y="322"/>
                  <a:pt x="1203" y="343"/>
                </a:cubicBezTo>
                <a:cubicBezTo>
                  <a:pt x="1162" y="358"/>
                  <a:pt x="1126" y="363"/>
                  <a:pt x="1090" y="384"/>
                </a:cubicBezTo>
                <a:cubicBezTo>
                  <a:pt x="1075" y="389"/>
                  <a:pt x="1059" y="409"/>
                  <a:pt x="1049" y="414"/>
                </a:cubicBezTo>
                <a:cubicBezTo>
                  <a:pt x="1013" y="430"/>
                  <a:pt x="932" y="430"/>
                  <a:pt x="988" y="455"/>
                </a:cubicBezTo>
                <a:cubicBezTo>
                  <a:pt x="1121" y="859"/>
                  <a:pt x="1279" y="1264"/>
                  <a:pt x="1407" y="1673"/>
                </a:cubicBezTo>
                <a:cubicBezTo>
                  <a:pt x="1418" y="1709"/>
                  <a:pt x="1428" y="1750"/>
                  <a:pt x="1438" y="1791"/>
                </a:cubicBezTo>
                <a:cubicBezTo>
                  <a:pt x="1423" y="1791"/>
                  <a:pt x="1407" y="1786"/>
                  <a:pt x="1392" y="1786"/>
                </a:cubicBezTo>
                <a:cubicBezTo>
                  <a:pt x="1213" y="1781"/>
                  <a:pt x="1039" y="1709"/>
                  <a:pt x="860" y="1668"/>
                </a:cubicBezTo>
                <a:cubicBezTo>
                  <a:pt x="747" y="1642"/>
                  <a:pt x="625" y="1622"/>
                  <a:pt x="517" y="1566"/>
                </a:cubicBezTo>
                <a:cubicBezTo>
                  <a:pt x="451" y="1535"/>
                  <a:pt x="364" y="1560"/>
                  <a:pt x="292" y="1525"/>
                </a:cubicBezTo>
                <a:cubicBezTo>
                  <a:pt x="292" y="1576"/>
                  <a:pt x="256" y="1627"/>
                  <a:pt x="246" y="1673"/>
                </a:cubicBezTo>
                <a:cubicBezTo>
                  <a:pt x="225" y="1781"/>
                  <a:pt x="225" y="1893"/>
                  <a:pt x="174" y="1995"/>
                </a:cubicBezTo>
                <a:cubicBezTo>
                  <a:pt x="123" y="2103"/>
                  <a:pt x="92" y="2226"/>
                  <a:pt x="87" y="2343"/>
                </a:cubicBezTo>
                <a:cubicBezTo>
                  <a:pt x="77" y="2461"/>
                  <a:pt x="26" y="2563"/>
                  <a:pt x="10" y="2676"/>
                </a:cubicBezTo>
                <a:cubicBezTo>
                  <a:pt x="0" y="2753"/>
                  <a:pt x="26" y="2824"/>
                  <a:pt x="46" y="2901"/>
                </a:cubicBezTo>
                <a:cubicBezTo>
                  <a:pt x="62" y="2906"/>
                  <a:pt x="655" y="3121"/>
                  <a:pt x="967" y="3172"/>
                </a:cubicBezTo>
                <a:cubicBezTo>
                  <a:pt x="1075" y="3188"/>
                  <a:pt x="1182" y="3198"/>
                  <a:pt x="1290" y="3203"/>
                </a:cubicBezTo>
                <a:cubicBezTo>
                  <a:pt x="942" y="3597"/>
                  <a:pt x="599" y="3991"/>
                  <a:pt x="277" y="4400"/>
                </a:cubicBezTo>
                <a:cubicBezTo>
                  <a:pt x="246" y="4446"/>
                  <a:pt x="256" y="4446"/>
                  <a:pt x="256" y="4446"/>
                </a:cubicBezTo>
                <a:cubicBezTo>
                  <a:pt x="266" y="4523"/>
                  <a:pt x="333" y="4585"/>
                  <a:pt x="394" y="4620"/>
                </a:cubicBezTo>
                <a:cubicBezTo>
                  <a:pt x="599" y="4733"/>
                  <a:pt x="809" y="4876"/>
                  <a:pt x="926" y="5086"/>
                </a:cubicBezTo>
                <a:cubicBezTo>
                  <a:pt x="952" y="5076"/>
                  <a:pt x="983" y="5040"/>
                  <a:pt x="998" y="5025"/>
                </a:cubicBezTo>
                <a:cubicBezTo>
                  <a:pt x="1080" y="4922"/>
                  <a:pt x="1167" y="4830"/>
                  <a:pt x="1264" y="4738"/>
                </a:cubicBezTo>
                <a:cubicBezTo>
                  <a:pt x="1418" y="4595"/>
                  <a:pt x="1556" y="4441"/>
                  <a:pt x="1709" y="4303"/>
                </a:cubicBezTo>
                <a:cubicBezTo>
                  <a:pt x="1837" y="4191"/>
                  <a:pt x="1955" y="4073"/>
                  <a:pt x="2078" y="3955"/>
                </a:cubicBezTo>
                <a:cubicBezTo>
                  <a:pt x="2165" y="4186"/>
                  <a:pt x="2211" y="4436"/>
                  <a:pt x="2303" y="4667"/>
                </a:cubicBezTo>
                <a:cubicBezTo>
                  <a:pt x="2390" y="4871"/>
                  <a:pt x="2436" y="5086"/>
                  <a:pt x="2518" y="5291"/>
                </a:cubicBezTo>
                <a:cubicBezTo>
                  <a:pt x="2625" y="5270"/>
                  <a:pt x="2712" y="5209"/>
                  <a:pt x="2830" y="5183"/>
                </a:cubicBezTo>
                <a:cubicBezTo>
                  <a:pt x="2917" y="5132"/>
                  <a:pt x="2989" y="5066"/>
                  <a:pt x="3081" y="5035"/>
                </a:cubicBezTo>
                <a:cubicBezTo>
                  <a:pt x="3173" y="5009"/>
                  <a:pt x="3255" y="4968"/>
                  <a:pt x="3347" y="4943"/>
                </a:cubicBezTo>
                <a:cubicBezTo>
                  <a:pt x="3424" y="4917"/>
                  <a:pt x="3521" y="4917"/>
                  <a:pt x="3592" y="4881"/>
                </a:cubicBezTo>
                <a:cubicBezTo>
                  <a:pt x="3664" y="4841"/>
                  <a:pt x="3613" y="4743"/>
                  <a:pt x="3592" y="4682"/>
                </a:cubicBezTo>
                <a:cubicBezTo>
                  <a:pt x="3505" y="4462"/>
                  <a:pt x="3413" y="4247"/>
                  <a:pt x="3362" y="4012"/>
                </a:cubicBezTo>
                <a:cubicBezTo>
                  <a:pt x="3331" y="3884"/>
                  <a:pt x="3296" y="3756"/>
                  <a:pt x="3224" y="3643"/>
                </a:cubicBezTo>
                <a:cubicBezTo>
                  <a:pt x="3203" y="3612"/>
                  <a:pt x="3193" y="3582"/>
                  <a:pt x="3183" y="3546"/>
                </a:cubicBezTo>
                <a:lnTo>
                  <a:pt x="3183" y="3546"/>
                </a:lnTo>
                <a:cubicBezTo>
                  <a:pt x="3316" y="3582"/>
                  <a:pt x="3454" y="3618"/>
                  <a:pt x="3587" y="3638"/>
                </a:cubicBezTo>
                <a:cubicBezTo>
                  <a:pt x="3792" y="3674"/>
                  <a:pt x="3992" y="3705"/>
                  <a:pt x="4191" y="3745"/>
                </a:cubicBezTo>
                <a:cubicBezTo>
                  <a:pt x="4252" y="3756"/>
                  <a:pt x="4299" y="3797"/>
                  <a:pt x="4360" y="3812"/>
                </a:cubicBezTo>
                <a:cubicBezTo>
                  <a:pt x="4383" y="3817"/>
                  <a:pt x="4403" y="3817"/>
                  <a:pt x="4423" y="3817"/>
                </a:cubicBezTo>
                <a:cubicBezTo>
                  <a:pt x="4442" y="3817"/>
                  <a:pt x="4460" y="3817"/>
                  <a:pt x="4478" y="3822"/>
                </a:cubicBezTo>
                <a:cubicBezTo>
                  <a:pt x="4508" y="3797"/>
                  <a:pt x="4498" y="3756"/>
                  <a:pt x="4508" y="3720"/>
                </a:cubicBezTo>
                <a:cubicBezTo>
                  <a:pt x="4534" y="3638"/>
                  <a:pt x="4570" y="3561"/>
                  <a:pt x="4595" y="3479"/>
                </a:cubicBezTo>
                <a:cubicBezTo>
                  <a:pt x="4631" y="3377"/>
                  <a:pt x="4667" y="3264"/>
                  <a:pt x="4687" y="3162"/>
                </a:cubicBezTo>
                <a:cubicBezTo>
                  <a:pt x="4698" y="3116"/>
                  <a:pt x="4718" y="3101"/>
                  <a:pt x="4739" y="3055"/>
                </a:cubicBezTo>
                <a:cubicBezTo>
                  <a:pt x="4754" y="3014"/>
                  <a:pt x="4754" y="2968"/>
                  <a:pt x="4774" y="2922"/>
                </a:cubicBezTo>
                <a:cubicBezTo>
                  <a:pt x="4800" y="2855"/>
                  <a:pt x="4805" y="2794"/>
                  <a:pt x="4841" y="2727"/>
                </a:cubicBezTo>
                <a:cubicBezTo>
                  <a:pt x="4815" y="2691"/>
                  <a:pt x="4759" y="2686"/>
                  <a:pt x="4723" y="2671"/>
                </a:cubicBezTo>
                <a:cubicBezTo>
                  <a:pt x="4616" y="2635"/>
                  <a:pt x="4513" y="2599"/>
                  <a:pt x="4406" y="2569"/>
                </a:cubicBezTo>
                <a:cubicBezTo>
                  <a:pt x="4201" y="2502"/>
                  <a:pt x="3997" y="2482"/>
                  <a:pt x="3792" y="2430"/>
                </a:cubicBezTo>
                <a:cubicBezTo>
                  <a:pt x="3720" y="2415"/>
                  <a:pt x="3649" y="2395"/>
                  <a:pt x="3577" y="2374"/>
                </a:cubicBezTo>
                <a:cubicBezTo>
                  <a:pt x="3582" y="2364"/>
                  <a:pt x="3592" y="2354"/>
                  <a:pt x="3603" y="2343"/>
                </a:cubicBezTo>
                <a:cubicBezTo>
                  <a:pt x="3700" y="2226"/>
                  <a:pt x="3777" y="2093"/>
                  <a:pt x="3884" y="1980"/>
                </a:cubicBezTo>
                <a:cubicBezTo>
                  <a:pt x="3992" y="1862"/>
                  <a:pt x="4094" y="1755"/>
                  <a:pt x="4186" y="1627"/>
                </a:cubicBezTo>
                <a:cubicBezTo>
                  <a:pt x="4242" y="1550"/>
                  <a:pt x="4360" y="1443"/>
                  <a:pt x="4370" y="1356"/>
                </a:cubicBezTo>
                <a:cubicBezTo>
                  <a:pt x="4350" y="1305"/>
                  <a:pt x="4268" y="1238"/>
                  <a:pt x="4232" y="1197"/>
                </a:cubicBezTo>
                <a:cubicBezTo>
                  <a:pt x="4191" y="1161"/>
                  <a:pt x="4145" y="1115"/>
                  <a:pt x="4104" y="1074"/>
                </a:cubicBezTo>
                <a:cubicBezTo>
                  <a:pt x="4038" y="1008"/>
                  <a:pt x="3966" y="946"/>
                  <a:pt x="3905" y="875"/>
                </a:cubicBezTo>
                <a:cubicBezTo>
                  <a:pt x="3848" y="808"/>
                  <a:pt x="3777" y="737"/>
                  <a:pt x="3705" y="691"/>
                </a:cubicBezTo>
                <a:cubicBezTo>
                  <a:pt x="3669" y="665"/>
                  <a:pt x="3613" y="639"/>
                  <a:pt x="3572" y="619"/>
                </a:cubicBezTo>
                <a:cubicBezTo>
                  <a:pt x="3548" y="609"/>
                  <a:pt x="3539" y="603"/>
                  <a:pt x="3533" y="603"/>
                </a:cubicBezTo>
                <a:cubicBezTo>
                  <a:pt x="3525" y="603"/>
                  <a:pt x="3519" y="610"/>
                  <a:pt x="3495" y="629"/>
                </a:cubicBezTo>
                <a:cubicBezTo>
                  <a:pt x="3393" y="721"/>
                  <a:pt x="3301" y="854"/>
                  <a:pt x="3214" y="962"/>
                </a:cubicBezTo>
                <a:cubicBezTo>
                  <a:pt x="3009" y="1223"/>
                  <a:pt x="2794" y="1479"/>
                  <a:pt x="2579" y="1734"/>
                </a:cubicBezTo>
                <a:cubicBezTo>
                  <a:pt x="2502" y="1422"/>
                  <a:pt x="2395" y="1115"/>
                  <a:pt x="2318" y="803"/>
                </a:cubicBezTo>
                <a:cubicBezTo>
                  <a:pt x="2288" y="685"/>
                  <a:pt x="2252" y="573"/>
                  <a:pt x="2216" y="455"/>
                </a:cubicBezTo>
                <a:cubicBezTo>
                  <a:pt x="2175" y="327"/>
                  <a:pt x="2149" y="184"/>
                  <a:pt x="2088" y="61"/>
                </a:cubicBezTo>
                <a:cubicBezTo>
                  <a:pt x="2064" y="16"/>
                  <a:pt x="2025" y="1"/>
                  <a:pt x="198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7" name="Google Shape;507;p54"/>
          <p:cNvGrpSpPr/>
          <p:nvPr/>
        </p:nvGrpSpPr>
        <p:grpSpPr>
          <a:xfrm>
            <a:off x="10693596" y="42869"/>
            <a:ext cx="1076805" cy="933143"/>
            <a:chOff x="1970685" y="2389885"/>
            <a:chExt cx="1218289" cy="1055750"/>
          </a:xfrm>
        </p:grpSpPr>
        <p:sp>
          <p:nvSpPr>
            <p:cNvPr id="508" name="Google Shape;508;p54"/>
            <p:cNvSpPr/>
            <p:nvPr/>
          </p:nvSpPr>
          <p:spPr>
            <a:xfrm>
              <a:off x="1970685" y="2389885"/>
              <a:ext cx="1218289" cy="1055750"/>
            </a:xfrm>
            <a:custGeom>
              <a:avLst/>
              <a:gdLst/>
              <a:ahLst/>
              <a:cxnLst/>
              <a:rect l="l" t="t" r="r" b="b"/>
              <a:pathLst>
                <a:path w="28400" h="24611" extrusionOk="0">
                  <a:moveTo>
                    <a:pt x="15315" y="0"/>
                  </a:moveTo>
                  <a:cubicBezTo>
                    <a:pt x="14474" y="0"/>
                    <a:pt x="13635" y="73"/>
                    <a:pt x="12813" y="238"/>
                  </a:cubicBezTo>
                  <a:cubicBezTo>
                    <a:pt x="8802" y="1032"/>
                    <a:pt x="5517" y="3923"/>
                    <a:pt x="3393" y="7315"/>
                  </a:cubicBezTo>
                  <a:cubicBezTo>
                    <a:pt x="1131" y="10933"/>
                    <a:pt x="0" y="15216"/>
                    <a:pt x="174" y="19463"/>
                  </a:cubicBezTo>
                  <a:cubicBezTo>
                    <a:pt x="1126" y="19821"/>
                    <a:pt x="1960" y="20179"/>
                    <a:pt x="2805" y="20502"/>
                  </a:cubicBezTo>
                  <a:cubicBezTo>
                    <a:pt x="3112" y="17984"/>
                    <a:pt x="3419" y="15451"/>
                    <a:pt x="4120" y="13011"/>
                  </a:cubicBezTo>
                  <a:cubicBezTo>
                    <a:pt x="4821" y="10570"/>
                    <a:pt x="5936" y="8201"/>
                    <a:pt x="7691" y="6333"/>
                  </a:cubicBezTo>
                  <a:cubicBezTo>
                    <a:pt x="10040" y="3820"/>
                    <a:pt x="13522" y="2344"/>
                    <a:pt x="17031" y="2344"/>
                  </a:cubicBezTo>
                  <a:cubicBezTo>
                    <a:pt x="17253" y="2344"/>
                    <a:pt x="17474" y="2350"/>
                    <a:pt x="17695" y="2362"/>
                  </a:cubicBezTo>
                  <a:cubicBezTo>
                    <a:pt x="19026" y="2429"/>
                    <a:pt x="20382" y="2725"/>
                    <a:pt x="21471" y="3478"/>
                  </a:cubicBezTo>
                  <a:cubicBezTo>
                    <a:pt x="22925" y="4480"/>
                    <a:pt x="23718" y="6164"/>
                    <a:pt x="24199" y="7827"/>
                  </a:cubicBezTo>
                  <a:cubicBezTo>
                    <a:pt x="25145" y="11066"/>
                    <a:pt x="25171" y="14474"/>
                    <a:pt x="25074" y="17831"/>
                  </a:cubicBezTo>
                  <a:cubicBezTo>
                    <a:pt x="25012" y="19903"/>
                    <a:pt x="24910" y="21981"/>
                    <a:pt x="24762" y="24048"/>
                  </a:cubicBezTo>
                  <a:cubicBezTo>
                    <a:pt x="25831" y="24094"/>
                    <a:pt x="26895" y="24283"/>
                    <a:pt x="27914" y="24611"/>
                  </a:cubicBezTo>
                  <a:cubicBezTo>
                    <a:pt x="28400" y="20369"/>
                    <a:pt x="28226" y="16045"/>
                    <a:pt x="27448" y="11818"/>
                  </a:cubicBezTo>
                  <a:cubicBezTo>
                    <a:pt x="27064" y="9720"/>
                    <a:pt x="26522" y="7617"/>
                    <a:pt x="25514" y="5719"/>
                  </a:cubicBezTo>
                  <a:cubicBezTo>
                    <a:pt x="24501" y="3820"/>
                    <a:pt x="22986" y="2116"/>
                    <a:pt x="21026" y="1154"/>
                  </a:cubicBezTo>
                  <a:cubicBezTo>
                    <a:pt x="19895" y="597"/>
                    <a:pt x="18652" y="300"/>
                    <a:pt x="17403" y="141"/>
                  </a:cubicBezTo>
                  <a:cubicBezTo>
                    <a:pt x="16712" y="51"/>
                    <a:pt x="16013" y="0"/>
                    <a:pt x="15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54"/>
            <p:cNvSpPr/>
            <p:nvPr/>
          </p:nvSpPr>
          <p:spPr>
            <a:xfrm>
              <a:off x="2153302" y="2567569"/>
              <a:ext cx="867731" cy="846024"/>
            </a:xfrm>
            <a:custGeom>
              <a:avLst/>
              <a:gdLst/>
              <a:ahLst/>
              <a:cxnLst/>
              <a:rect l="l" t="t" r="r" b="b"/>
              <a:pathLst>
                <a:path w="20228" h="19722" extrusionOk="0">
                  <a:moveTo>
                    <a:pt x="1" y="16298"/>
                  </a:moveTo>
                  <a:lnTo>
                    <a:pt x="83" y="16391"/>
                  </a:lnTo>
                  <a:cubicBezTo>
                    <a:pt x="84" y="16362"/>
                    <a:pt x="85" y="16334"/>
                    <a:pt x="86" y="16305"/>
                  </a:cubicBezTo>
                  <a:lnTo>
                    <a:pt x="86" y="16305"/>
                  </a:lnTo>
                  <a:cubicBezTo>
                    <a:pt x="58" y="16303"/>
                    <a:pt x="29" y="16301"/>
                    <a:pt x="1" y="16298"/>
                  </a:cubicBezTo>
                  <a:close/>
                  <a:moveTo>
                    <a:pt x="11737" y="0"/>
                  </a:moveTo>
                  <a:cubicBezTo>
                    <a:pt x="11144" y="0"/>
                    <a:pt x="10552" y="31"/>
                    <a:pt x="9969" y="129"/>
                  </a:cubicBezTo>
                  <a:cubicBezTo>
                    <a:pt x="7768" y="487"/>
                    <a:pt x="5814" y="1776"/>
                    <a:pt x="4386" y="3434"/>
                  </a:cubicBezTo>
                  <a:cubicBezTo>
                    <a:pt x="2964" y="5097"/>
                    <a:pt x="2032" y="7113"/>
                    <a:pt x="1367" y="9181"/>
                  </a:cubicBezTo>
                  <a:cubicBezTo>
                    <a:pt x="624" y="11482"/>
                    <a:pt x="190" y="13883"/>
                    <a:pt x="86" y="16305"/>
                  </a:cubicBezTo>
                  <a:lnTo>
                    <a:pt x="86" y="16305"/>
                  </a:lnTo>
                  <a:cubicBezTo>
                    <a:pt x="661" y="16349"/>
                    <a:pt x="1232" y="16393"/>
                    <a:pt x="1802" y="16437"/>
                  </a:cubicBezTo>
                  <a:cubicBezTo>
                    <a:pt x="1841" y="16440"/>
                    <a:pt x="1880" y="16443"/>
                    <a:pt x="1919" y="16443"/>
                  </a:cubicBezTo>
                  <a:cubicBezTo>
                    <a:pt x="1993" y="16443"/>
                    <a:pt x="2064" y="16433"/>
                    <a:pt x="2124" y="16396"/>
                  </a:cubicBezTo>
                  <a:cubicBezTo>
                    <a:pt x="2232" y="16324"/>
                    <a:pt x="2268" y="16186"/>
                    <a:pt x="2288" y="16058"/>
                  </a:cubicBezTo>
                  <a:cubicBezTo>
                    <a:pt x="2462" y="15091"/>
                    <a:pt x="2575" y="14108"/>
                    <a:pt x="2718" y="13136"/>
                  </a:cubicBezTo>
                  <a:cubicBezTo>
                    <a:pt x="3091" y="10665"/>
                    <a:pt x="3675" y="8208"/>
                    <a:pt x="4760" y="5952"/>
                  </a:cubicBezTo>
                  <a:cubicBezTo>
                    <a:pt x="5189" y="5067"/>
                    <a:pt x="5716" y="4186"/>
                    <a:pt x="6515" y="3588"/>
                  </a:cubicBezTo>
                  <a:cubicBezTo>
                    <a:pt x="7316" y="2982"/>
                    <a:pt x="8319" y="2721"/>
                    <a:pt x="9344" y="2721"/>
                  </a:cubicBezTo>
                  <a:cubicBezTo>
                    <a:pt x="10060" y="2721"/>
                    <a:pt x="10787" y="2849"/>
                    <a:pt x="11463" y="3076"/>
                  </a:cubicBezTo>
                  <a:cubicBezTo>
                    <a:pt x="12860" y="3542"/>
                    <a:pt x="14119" y="4396"/>
                    <a:pt x="15055" y="5512"/>
                  </a:cubicBezTo>
                  <a:cubicBezTo>
                    <a:pt x="16626" y="7385"/>
                    <a:pt x="17204" y="9871"/>
                    <a:pt x="17353" y="12276"/>
                  </a:cubicBezTo>
                  <a:cubicBezTo>
                    <a:pt x="17511" y="14774"/>
                    <a:pt x="17276" y="17189"/>
                    <a:pt x="17434" y="19497"/>
                  </a:cubicBezTo>
                  <a:cubicBezTo>
                    <a:pt x="18084" y="19573"/>
                    <a:pt x="18734" y="19645"/>
                    <a:pt x="19384" y="19722"/>
                  </a:cubicBezTo>
                  <a:lnTo>
                    <a:pt x="19430" y="19604"/>
                  </a:lnTo>
                  <a:lnTo>
                    <a:pt x="19430" y="19604"/>
                  </a:lnTo>
                  <a:cubicBezTo>
                    <a:pt x="19428" y="19626"/>
                    <a:pt x="19427" y="19648"/>
                    <a:pt x="19425" y="19671"/>
                  </a:cubicBezTo>
                  <a:cubicBezTo>
                    <a:pt x="19430" y="19640"/>
                    <a:pt x="19435" y="19609"/>
                    <a:pt x="19440" y="19578"/>
                  </a:cubicBezTo>
                  <a:lnTo>
                    <a:pt x="19440" y="19578"/>
                  </a:lnTo>
                  <a:lnTo>
                    <a:pt x="19430" y="19604"/>
                  </a:lnTo>
                  <a:lnTo>
                    <a:pt x="19430" y="19604"/>
                  </a:lnTo>
                  <a:cubicBezTo>
                    <a:pt x="19659" y="16728"/>
                    <a:pt x="20228" y="13716"/>
                    <a:pt x="20126" y="10588"/>
                  </a:cubicBezTo>
                  <a:cubicBezTo>
                    <a:pt x="20029" y="7528"/>
                    <a:pt x="19200" y="4371"/>
                    <a:pt x="17127" y="2048"/>
                  </a:cubicBezTo>
                  <a:cubicBezTo>
                    <a:pt x="16452" y="1285"/>
                    <a:pt x="15623" y="615"/>
                    <a:pt x="14646" y="298"/>
                  </a:cubicBezTo>
                  <a:cubicBezTo>
                    <a:pt x="14011" y="98"/>
                    <a:pt x="13341" y="52"/>
                    <a:pt x="12676" y="21"/>
                  </a:cubicBezTo>
                  <a:cubicBezTo>
                    <a:pt x="12363" y="9"/>
                    <a:pt x="12050" y="0"/>
                    <a:pt x="11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4"/>
            <p:cNvSpPr/>
            <p:nvPr/>
          </p:nvSpPr>
          <p:spPr>
            <a:xfrm>
              <a:off x="2301044" y="2753705"/>
              <a:ext cx="540680" cy="653972"/>
            </a:xfrm>
            <a:custGeom>
              <a:avLst/>
              <a:gdLst/>
              <a:ahLst/>
              <a:cxnLst/>
              <a:rect l="l" t="t" r="r" b="b"/>
              <a:pathLst>
                <a:path w="12604" h="15245" extrusionOk="0">
                  <a:moveTo>
                    <a:pt x="6796" y="0"/>
                  </a:moveTo>
                  <a:cubicBezTo>
                    <a:pt x="5857" y="0"/>
                    <a:pt x="4913" y="382"/>
                    <a:pt x="4181" y="963"/>
                  </a:cubicBezTo>
                  <a:cubicBezTo>
                    <a:pt x="3209" y="1731"/>
                    <a:pt x="2554" y="2810"/>
                    <a:pt x="2017" y="3910"/>
                  </a:cubicBezTo>
                  <a:cubicBezTo>
                    <a:pt x="773" y="6464"/>
                    <a:pt x="82" y="9273"/>
                    <a:pt x="1" y="12108"/>
                  </a:cubicBezTo>
                  <a:cubicBezTo>
                    <a:pt x="410" y="12239"/>
                    <a:pt x="848" y="12293"/>
                    <a:pt x="1297" y="12293"/>
                  </a:cubicBezTo>
                  <a:cubicBezTo>
                    <a:pt x="1689" y="12293"/>
                    <a:pt x="2088" y="12251"/>
                    <a:pt x="2482" y="12185"/>
                  </a:cubicBezTo>
                  <a:cubicBezTo>
                    <a:pt x="2585" y="12164"/>
                    <a:pt x="2692" y="12144"/>
                    <a:pt x="2753" y="12067"/>
                  </a:cubicBezTo>
                  <a:cubicBezTo>
                    <a:pt x="2820" y="11990"/>
                    <a:pt x="2825" y="11878"/>
                    <a:pt x="2825" y="11775"/>
                  </a:cubicBezTo>
                  <a:cubicBezTo>
                    <a:pt x="2830" y="9780"/>
                    <a:pt x="3107" y="7784"/>
                    <a:pt x="3649" y="5860"/>
                  </a:cubicBezTo>
                  <a:cubicBezTo>
                    <a:pt x="3818" y="5272"/>
                    <a:pt x="4012" y="4678"/>
                    <a:pt x="4391" y="4192"/>
                  </a:cubicBezTo>
                  <a:cubicBezTo>
                    <a:pt x="4755" y="3730"/>
                    <a:pt x="5308" y="3375"/>
                    <a:pt x="5902" y="3375"/>
                  </a:cubicBezTo>
                  <a:cubicBezTo>
                    <a:pt x="5934" y="3375"/>
                    <a:pt x="5966" y="3376"/>
                    <a:pt x="5998" y="3378"/>
                  </a:cubicBezTo>
                  <a:cubicBezTo>
                    <a:pt x="6448" y="3404"/>
                    <a:pt x="6862" y="3624"/>
                    <a:pt x="7246" y="3854"/>
                  </a:cubicBezTo>
                  <a:cubicBezTo>
                    <a:pt x="7845" y="4212"/>
                    <a:pt x="8433" y="4622"/>
                    <a:pt x="8822" y="5190"/>
                  </a:cubicBezTo>
                  <a:cubicBezTo>
                    <a:pt x="9298" y="5886"/>
                    <a:pt x="9431" y="6740"/>
                    <a:pt x="9544" y="7564"/>
                  </a:cubicBezTo>
                  <a:lnTo>
                    <a:pt x="10629" y="15245"/>
                  </a:lnTo>
                  <a:cubicBezTo>
                    <a:pt x="11289" y="15239"/>
                    <a:pt x="11954" y="15183"/>
                    <a:pt x="12604" y="15065"/>
                  </a:cubicBezTo>
                  <a:cubicBezTo>
                    <a:pt x="11964" y="10900"/>
                    <a:pt x="12425" y="6438"/>
                    <a:pt x="10429" y="2687"/>
                  </a:cubicBezTo>
                  <a:cubicBezTo>
                    <a:pt x="9835" y="1562"/>
                    <a:pt x="8940" y="482"/>
                    <a:pt x="7691" y="124"/>
                  </a:cubicBezTo>
                  <a:cubicBezTo>
                    <a:pt x="7398" y="39"/>
                    <a:pt x="7098" y="0"/>
                    <a:pt x="67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1" name="Google Shape;511;p54"/>
          <p:cNvSpPr/>
          <p:nvPr/>
        </p:nvSpPr>
        <p:spPr>
          <a:xfrm rot="-2700000">
            <a:off x="10641627" y="5307740"/>
            <a:ext cx="2213168" cy="2117929"/>
          </a:xfrm>
          <a:custGeom>
            <a:avLst/>
            <a:gdLst/>
            <a:ahLst/>
            <a:cxnLst/>
            <a:rect l="l" t="t" r="r" b="b"/>
            <a:pathLst>
              <a:path w="26538" h="25396" extrusionOk="0">
                <a:moveTo>
                  <a:pt x="18355" y="0"/>
                </a:moveTo>
                <a:cubicBezTo>
                  <a:pt x="16071" y="0"/>
                  <a:pt x="13798" y="1020"/>
                  <a:pt x="12630" y="2972"/>
                </a:cubicBezTo>
                <a:cubicBezTo>
                  <a:pt x="12005" y="4011"/>
                  <a:pt x="11658" y="5296"/>
                  <a:pt x="10670" y="5997"/>
                </a:cubicBezTo>
                <a:cubicBezTo>
                  <a:pt x="10071" y="6418"/>
                  <a:pt x="9384" y="6540"/>
                  <a:pt x="8658" y="6540"/>
                </a:cubicBezTo>
                <a:cubicBezTo>
                  <a:pt x="7658" y="6540"/>
                  <a:pt x="6584" y="6308"/>
                  <a:pt x="5564" y="6308"/>
                </a:cubicBezTo>
                <a:cubicBezTo>
                  <a:pt x="5473" y="6308"/>
                  <a:pt x="5382" y="6310"/>
                  <a:pt x="5292" y="6314"/>
                </a:cubicBezTo>
                <a:cubicBezTo>
                  <a:pt x="3450" y="6396"/>
                  <a:pt x="1690" y="7521"/>
                  <a:pt x="845" y="9164"/>
                </a:cubicBezTo>
                <a:cubicBezTo>
                  <a:pt x="1" y="10801"/>
                  <a:pt x="103" y="12889"/>
                  <a:pt x="1101" y="14435"/>
                </a:cubicBezTo>
                <a:lnTo>
                  <a:pt x="13136" y="25395"/>
                </a:lnTo>
                <a:cubicBezTo>
                  <a:pt x="16171" y="23609"/>
                  <a:pt x="19190" y="21721"/>
                  <a:pt x="21646" y="19204"/>
                </a:cubicBezTo>
                <a:cubicBezTo>
                  <a:pt x="24107" y="16686"/>
                  <a:pt x="25985" y="13452"/>
                  <a:pt x="26262" y="9947"/>
                </a:cubicBezTo>
                <a:cubicBezTo>
                  <a:pt x="26538" y="6437"/>
                  <a:pt x="24977" y="2686"/>
                  <a:pt x="21927" y="926"/>
                </a:cubicBezTo>
                <a:cubicBezTo>
                  <a:pt x="20852" y="304"/>
                  <a:pt x="19602" y="0"/>
                  <a:pt x="183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28837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65"/>
          <p:cNvSpPr/>
          <p:nvPr/>
        </p:nvSpPr>
        <p:spPr>
          <a:xfrm rot="8099925">
            <a:off x="9368732" y="4895769"/>
            <a:ext cx="4107488" cy="3502603"/>
          </a:xfrm>
          <a:custGeom>
            <a:avLst/>
            <a:gdLst/>
            <a:ahLst/>
            <a:cxnLst/>
            <a:rect l="l" t="t" r="r" b="b"/>
            <a:pathLst>
              <a:path w="37959" h="37134" extrusionOk="0">
                <a:moveTo>
                  <a:pt x="7955" y="1"/>
                </a:moveTo>
                <a:cubicBezTo>
                  <a:pt x="5862" y="1"/>
                  <a:pt x="3773" y="589"/>
                  <a:pt x="2052" y="1790"/>
                </a:cubicBezTo>
                <a:lnTo>
                  <a:pt x="4462" y="4380"/>
                </a:lnTo>
                <a:cubicBezTo>
                  <a:pt x="2682" y="4415"/>
                  <a:pt x="1198" y="5910"/>
                  <a:pt x="599" y="7583"/>
                </a:cubicBezTo>
                <a:cubicBezTo>
                  <a:pt x="0" y="9261"/>
                  <a:pt x="103" y="11093"/>
                  <a:pt x="210" y="12874"/>
                </a:cubicBezTo>
                <a:cubicBezTo>
                  <a:pt x="609" y="19511"/>
                  <a:pt x="1259" y="26746"/>
                  <a:pt x="5859" y="31546"/>
                </a:cubicBezTo>
                <a:cubicBezTo>
                  <a:pt x="8372" y="34171"/>
                  <a:pt x="11836" y="35742"/>
                  <a:pt x="15392" y="36489"/>
                </a:cubicBezTo>
                <a:cubicBezTo>
                  <a:pt x="17703" y="36974"/>
                  <a:pt x="20064" y="37134"/>
                  <a:pt x="22430" y="37134"/>
                </a:cubicBezTo>
                <a:cubicBezTo>
                  <a:pt x="23704" y="37134"/>
                  <a:pt x="24980" y="37087"/>
                  <a:pt x="26251" y="37021"/>
                </a:cubicBezTo>
                <a:cubicBezTo>
                  <a:pt x="28441" y="36908"/>
                  <a:pt x="30672" y="36724"/>
                  <a:pt x="32693" y="35880"/>
                </a:cubicBezTo>
                <a:cubicBezTo>
                  <a:pt x="34719" y="35036"/>
                  <a:pt x="36536" y="33419"/>
                  <a:pt x="37088" y="31295"/>
                </a:cubicBezTo>
                <a:cubicBezTo>
                  <a:pt x="37958" y="27933"/>
                  <a:pt x="35553" y="24679"/>
                  <a:pt x="33297" y="22033"/>
                </a:cubicBezTo>
                <a:cubicBezTo>
                  <a:pt x="30805" y="19111"/>
                  <a:pt x="28297" y="16169"/>
                  <a:pt x="25345" y="13713"/>
                </a:cubicBezTo>
                <a:cubicBezTo>
                  <a:pt x="23631" y="12285"/>
                  <a:pt x="21763" y="11021"/>
                  <a:pt x="20274" y="9369"/>
                </a:cubicBezTo>
                <a:cubicBezTo>
                  <a:pt x="18355" y="7240"/>
                  <a:pt x="17112" y="4528"/>
                  <a:pt x="14988" y="2604"/>
                </a:cubicBezTo>
                <a:cubicBezTo>
                  <a:pt x="13084" y="883"/>
                  <a:pt x="10517" y="1"/>
                  <a:pt x="79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65"/>
          <p:cNvSpPr txBox="1">
            <a:spLocks noGrp="1"/>
          </p:cNvSpPr>
          <p:nvPr>
            <p:ph type="ctrTitle"/>
          </p:nvPr>
        </p:nvSpPr>
        <p:spPr>
          <a:xfrm>
            <a:off x="979867" y="1687200"/>
            <a:ext cx="5572800" cy="2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4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15" name="Google Shape;515;p165"/>
          <p:cNvSpPr txBox="1">
            <a:spLocks noGrp="1"/>
          </p:cNvSpPr>
          <p:nvPr>
            <p:ph type="subTitle" idx="1"/>
          </p:nvPr>
        </p:nvSpPr>
        <p:spPr>
          <a:xfrm>
            <a:off x="979867" y="4370300"/>
            <a:ext cx="5572800" cy="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16" name="Google Shape;516;p165"/>
          <p:cNvSpPr/>
          <p:nvPr/>
        </p:nvSpPr>
        <p:spPr>
          <a:xfrm rot="10800000">
            <a:off x="577138" y="-308511"/>
            <a:ext cx="2570183" cy="1487644"/>
          </a:xfrm>
          <a:custGeom>
            <a:avLst/>
            <a:gdLst/>
            <a:ahLst/>
            <a:cxnLst/>
            <a:rect l="l" t="t" r="r" b="b"/>
            <a:pathLst>
              <a:path w="47850" h="27696" extrusionOk="0">
                <a:moveTo>
                  <a:pt x="27316" y="1"/>
                </a:moveTo>
                <a:cubicBezTo>
                  <a:pt x="23784" y="1"/>
                  <a:pt x="20252" y="380"/>
                  <a:pt x="16804" y="1139"/>
                </a:cubicBezTo>
                <a:cubicBezTo>
                  <a:pt x="12086" y="2178"/>
                  <a:pt x="7292" y="4092"/>
                  <a:pt x="4329" y="7909"/>
                </a:cubicBezTo>
                <a:cubicBezTo>
                  <a:pt x="1888" y="11061"/>
                  <a:pt x="0" y="17099"/>
                  <a:pt x="3096" y="20451"/>
                </a:cubicBezTo>
                <a:cubicBezTo>
                  <a:pt x="4426" y="21894"/>
                  <a:pt x="6453" y="22631"/>
                  <a:pt x="8213" y="23383"/>
                </a:cubicBezTo>
                <a:cubicBezTo>
                  <a:pt x="11124" y="24642"/>
                  <a:pt x="13980" y="26284"/>
                  <a:pt x="17045" y="27139"/>
                </a:cubicBezTo>
                <a:cubicBezTo>
                  <a:pt x="18413" y="27520"/>
                  <a:pt x="19813" y="27695"/>
                  <a:pt x="21219" y="27695"/>
                </a:cubicBezTo>
                <a:cubicBezTo>
                  <a:pt x="25020" y="27695"/>
                  <a:pt x="28856" y="26415"/>
                  <a:pt x="32166" y="24473"/>
                </a:cubicBezTo>
                <a:cubicBezTo>
                  <a:pt x="36704" y="21807"/>
                  <a:pt x="40430" y="17995"/>
                  <a:pt x="44104" y="14223"/>
                </a:cubicBezTo>
                <a:cubicBezTo>
                  <a:pt x="45905" y="12371"/>
                  <a:pt x="47849" y="10140"/>
                  <a:pt x="47547" y="7571"/>
                </a:cubicBezTo>
                <a:cubicBezTo>
                  <a:pt x="47179" y="4450"/>
                  <a:pt x="43771" y="2731"/>
                  <a:pt x="40752" y="1871"/>
                </a:cubicBezTo>
                <a:cubicBezTo>
                  <a:pt x="36388" y="625"/>
                  <a:pt x="31851" y="1"/>
                  <a:pt x="2731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65"/>
          <p:cNvSpPr/>
          <p:nvPr/>
        </p:nvSpPr>
        <p:spPr>
          <a:xfrm rot="-9899980">
            <a:off x="-712796" y="-1036509"/>
            <a:ext cx="4650664" cy="2598815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65"/>
          <p:cNvSpPr/>
          <p:nvPr/>
        </p:nvSpPr>
        <p:spPr>
          <a:xfrm rot="-413995" flipH="1">
            <a:off x="-2230255" y="3059256"/>
            <a:ext cx="10528507" cy="6556745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9" name="Google Shape;519;p165"/>
          <p:cNvGrpSpPr/>
          <p:nvPr/>
        </p:nvGrpSpPr>
        <p:grpSpPr>
          <a:xfrm>
            <a:off x="5777214" y="5316813"/>
            <a:ext cx="1624385" cy="1407667"/>
            <a:chOff x="1970685" y="2389885"/>
            <a:chExt cx="1218289" cy="1055750"/>
          </a:xfrm>
        </p:grpSpPr>
        <p:sp>
          <p:nvSpPr>
            <p:cNvPr id="520" name="Google Shape;520;p165"/>
            <p:cNvSpPr/>
            <p:nvPr/>
          </p:nvSpPr>
          <p:spPr>
            <a:xfrm>
              <a:off x="1970685" y="2389885"/>
              <a:ext cx="1218289" cy="1055750"/>
            </a:xfrm>
            <a:custGeom>
              <a:avLst/>
              <a:gdLst/>
              <a:ahLst/>
              <a:cxnLst/>
              <a:rect l="l" t="t" r="r" b="b"/>
              <a:pathLst>
                <a:path w="28400" h="24611" extrusionOk="0">
                  <a:moveTo>
                    <a:pt x="15315" y="0"/>
                  </a:moveTo>
                  <a:cubicBezTo>
                    <a:pt x="14474" y="0"/>
                    <a:pt x="13635" y="73"/>
                    <a:pt x="12813" y="238"/>
                  </a:cubicBezTo>
                  <a:cubicBezTo>
                    <a:pt x="8802" y="1032"/>
                    <a:pt x="5517" y="3923"/>
                    <a:pt x="3393" y="7315"/>
                  </a:cubicBezTo>
                  <a:cubicBezTo>
                    <a:pt x="1131" y="10933"/>
                    <a:pt x="0" y="15216"/>
                    <a:pt x="174" y="19463"/>
                  </a:cubicBezTo>
                  <a:cubicBezTo>
                    <a:pt x="1126" y="19821"/>
                    <a:pt x="1960" y="20179"/>
                    <a:pt x="2805" y="20502"/>
                  </a:cubicBezTo>
                  <a:cubicBezTo>
                    <a:pt x="3112" y="17984"/>
                    <a:pt x="3419" y="15451"/>
                    <a:pt x="4120" y="13011"/>
                  </a:cubicBezTo>
                  <a:cubicBezTo>
                    <a:pt x="4821" y="10570"/>
                    <a:pt x="5936" y="8201"/>
                    <a:pt x="7691" y="6333"/>
                  </a:cubicBezTo>
                  <a:cubicBezTo>
                    <a:pt x="10040" y="3820"/>
                    <a:pt x="13522" y="2344"/>
                    <a:pt x="17031" y="2344"/>
                  </a:cubicBezTo>
                  <a:cubicBezTo>
                    <a:pt x="17253" y="2344"/>
                    <a:pt x="17474" y="2350"/>
                    <a:pt x="17695" y="2362"/>
                  </a:cubicBezTo>
                  <a:cubicBezTo>
                    <a:pt x="19026" y="2429"/>
                    <a:pt x="20382" y="2725"/>
                    <a:pt x="21471" y="3478"/>
                  </a:cubicBezTo>
                  <a:cubicBezTo>
                    <a:pt x="22925" y="4480"/>
                    <a:pt x="23718" y="6164"/>
                    <a:pt x="24199" y="7827"/>
                  </a:cubicBezTo>
                  <a:cubicBezTo>
                    <a:pt x="25145" y="11066"/>
                    <a:pt x="25171" y="14474"/>
                    <a:pt x="25074" y="17831"/>
                  </a:cubicBezTo>
                  <a:cubicBezTo>
                    <a:pt x="25012" y="19903"/>
                    <a:pt x="24910" y="21981"/>
                    <a:pt x="24762" y="24048"/>
                  </a:cubicBezTo>
                  <a:cubicBezTo>
                    <a:pt x="25831" y="24094"/>
                    <a:pt x="26895" y="24283"/>
                    <a:pt x="27914" y="24611"/>
                  </a:cubicBezTo>
                  <a:cubicBezTo>
                    <a:pt x="28400" y="20369"/>
                    <a:pt x="28226" y="16045"/>
                    <a:pt x="27448" y="11818"/>
                  </a:cubicBezTo>
                  <a:cubicBezTo>
                    <a:pt x="27064" y="9720"/>
                    <a:pt x="26522" y="7617"/>
                    <a:pt x="25514" y="5719"/>
                  </a:cubicBezTo>
                  <a:cubicBezTo>
                    <a:pt x="24501" y="3820"/>
                    <a:pt x="22986" y="2116"/>
                    <a:pt x="21026" y="1154"/>
                  </a:cubicBezTo>
                  <a:cubicBezTo>
                    <a:pt x="19895" y="597"/>
                    <a:pt x="18652" y="300"/>
                    <a:pt x="17403" y="141"/>
                  </a:cubicBezTo>
                  <a:cubicBezTo>
                    <a:pt x="16712" y="51"/>
                    <a:pt x="16013" y="0"/>
                    <a:pt x="15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65"/>
            <p:cNvSpPr/>
            <p:nvPr/>
          </p:nvSpPr>
          <p:spPr>
            <a:xfrm>
              <a:off x="2153302" y="2567569"/>
              <a:ext cx="867731" cy="846024"/>
            </a:xfrm>
            <a:custGeom>
              <a:avLst/>
              <a:gdLst/>
              <a:ahLst/>
              <a:cxnLst/>
              <a:rect l="l" t="t" r="r" b="b"/>
              <a:pathLst>
                <a:path w="20228" h="19722" extrusionOk="0">
                  <a:moveTo>
                    <a:pt x="1" y="16298"/>
                  </a:moveTo>
                  <a:lnTo>
                    <a:pt x="83" y="16391"/>
                  </a:lnTo>
                  <a:cubicBezTo>
                    <a:pt x="84" y="16362"/>
                    <a:pt x="85" y="16334"/>
                    <a:pt x="86" y="16305"/>
                  </a:cubicBezTo>
                  <a:lnTo>
                    <a:pt x="86" y="16305"/>
                  </a:lnTo>
                  <a:cubicBezTo>
                    <a:pt x="58" y="16303"/>
                    <a:pt x="29" y="16301"/>
                    <a:pt x="1" y="16298"/>
                  </a:cubicBezTo>
                  <a:close/>
                  <a:moveTo>
                    <a:pt x="11737" y="0"/>
                  </a:moveTo>
                  <a:cubicBezTo>
                    <a:pt x="11144" y="0"/>
                    <a:pt x="10552" y="31"/>
                    <a:pt x="9969" y="129"/>
                  </a:cubicBezTo>
                  <a:cubicBezTo>
                    <a:pt x="7768" y="487"/>
                    <a:pt x="5814" y="1776"/>
                    <a:pt x="4386" y="3434"/>
                  </a:cubicBezTo>
                  <a:cubicBezTo>
                    <a:pt x="2964" y="5097"/>
                    <a:pt x="2032" y="7113"/>
                    <a:pt x="1367" y="9181"/>
                  </a:cubicBezTo>
                  <a:cubicBezTo>
                    <a:pt x="624" y="11482"/>
                    <a:pt x="190" y="13883"/>
                    <a:pt x="86" y="16305"/>
                  </a:cubicBezTo>
                  <a:lnTo>
                    <a:pt x="86" y="16305"/>
                  </a:lnTo>
                  <a:cubicBezTo>
                    <a:pt x="661" y="16349"/>
                    <a:pt x="1232" y="16393"/>
                    <a:pt x="1802" y="16437"/>
                  </a:cubicBezTo>
                  <a:cubicBezTo>
                    <a:pt x="1841" y="16440"/>
                    <a:pt x="1880" y="16443"/>
                    <a:pt x="1919" y="16443"/>
                  </a:cubicBezTo>
                  <a:cubicBezTo>
                    <a:pt x="1993" y="16443"/>
                    <a:pt x="2064" y="16433"/>
                    <a:pt x="2124" y="16396"/>
                  </a:cubicBezTo>
                  <a:cubicBezTo>
                    <a:pt x="2232" y="16324"/>
                    <a:pt x="2268" y="16186"/>
                    <a:pt x="2288" y="16058"/>
                  </a:cubicBezTo>
                  <a:cubicBezTo>
                    <a:pt x="2462" y="15091"/>
                    <a:pt x="2575" y="14108"/>
                    <a:pt x="2718" y="13136"/>
                  </a:cubicBezTo>
                  <a:cubicBezTo>
                    <a:pt x="3091" y="10665"/>
                    <a:pt x="3675" y="8208"/>
                    <a:pt x="4760" y="5952"/>
                  </a:cubicBezTo>
                  <a:cubicBezTo>
                    <a:pt x="5189" y="5067"/>
                    <a:pt x="5716" y="4186"/>
                    <a:pt x="6515" y="3588"/>
                  </a:cubicBezTo>
                  <a:cubicBezTo>
                    <a:pt x="7316" y="2982"/>
                    <a:pt x="8319" y="2721"/>
                    <a:pt x="9344" y="2721"/>
                  </a:cubicBezTo>
                  <a:cubicBezTo>
                    <a:pt x="10060" y="2721"/>
                    <a:pt x="10787" y="2849"/>
                    <a:pt x="11463" y="3076"/>
                  </a:cubicBezTo>
                  <a:cubicBezTo>
                    <a:pt x="12860" y="3542"/>
                    <a:pt x="14119" y="4396"/>
                    <a:pt x="15055" y="5512"/>
                  </a:cubicBezTo>
                  <a:cubicBezTo>
                    <a:pt x="16626" y="7385"/>
                    <a:pt x="17204" y="9871"/>
                    <a:pt x="17353" y="12276"/>
                  </a:cubicBezTo>
                  <a:cubicBezTo>
                    <a:pt x="17511" y="14774"/>
                    <a:pt x="17276" y="17189"/>
                    <a:pt x="17434" y="19497"/>
                  </a:cubicBezTo>
                  <a:cubicBezTo>
                    <a:pt x="18084" y="19573"/>
                    <a:pt x="18734" y="19645"/>
                    <a:pt x="19384" y="19722"/>
                  </a:cubicBezTo>
                  <a:lnTo>
                    <a:pt x="19430" y="19604"/>
                  </a:lnTo>
                  <a:lnTo>
                    <a:pt x="19430" y="19604"/>
                  </a:lnTo>
                  <a:cubicBezTo>
                    <a:pt x="19428" y="19626"/>
                    <a:pt x="19427" y="19648"/>
                    <a:pt x="19425" y="19671"/>
                  </a:cubicBezTo>
                  <a:cubicBezTo>
                    <a:pt x="19430" y="19640"/>
                    <a:pt x="19435" y="19609"/>
                    <a:pt x="19440" y="19578"/>
                  </a:cubicBezTo>
                  <a:lnTo>
                    <a:pt x="19440" y="19578"/>
                  </a:lnTo>
                  <a:lnTo>
                    <a:pt x="19430" y="19604"/>
                  </a:lnTo>
                  <a:lnTo>
                    <a:pt x="19430" y="19604"/>
                  </a:lnTo>
                  <a:cubicBezTo>
                    <a:pt x="19659" y="16728"/>
                    <a:pt x="20228" y="13716"/>
                    <a:pt x="20126" y="10588"/>
                  </a:cubicBezTo>
                  <a:cubicBezTo>
                    <a:pt x="20029" y="7528"/>
                    <a:pt x="19200" y="4371"/>
                    <a:pt x="17127" y="2048"/>
                  </a:cubicBezTo>
                  <a:cubicBezTo>
                    <a:pt x="16452" y="1285"/>
                    <a:pt x="15623" y="615"/>
                    <a:pt x="14646" y="298"/>
                  </a:cubicBezTo>
                  <a:cubicBezTo>
                    <a:pt x="14011" y="98"/>
                    <a:pt x="13341" y="52"/>
                    <a:pt x="12676" y="21"/>
                  </a:cubicBezTo>
                  <a:cubicBezTo>
                    <a:pt x="12363" y="9"/>
                    <a:pt x="12050" y="0"/>
                    <a:pt x="11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65"/>
            <p:cNvSpPr/>
            <p:nvPr/>
          </p:nvSpPr>
          <p:spPr>
            <a:xfrm>
              <a:off x="2301044" y="2753705"/>
              <a:ext cx="540680" cy="653972"/>
            </a:xfrm>
            <a:custGeom>
              <a:avLst/>
              <a:gdLst/>
              <a:ahLst/>
              <a:cxnLst/>
              <a:rect l="l" t="t" r="r" b="b"/>
              <a:pathLst>
                <a:path w="12604" h="15245" extrusionOk="0">
                  <a:moveTo>
                    <a:pt x="6796" y="0"/>
                  </a:moveTo>
                  <a:cubicBezTo>
                    <a:pt x="5857" y="0"/>
                    <a:pt x="4913" y="382"/>
                    <a:pt x="4181" y="963"/>
                  </a:cubicBezTo>
                  <a:cubicBezTo>
                    <a:pt x="3209" y="1731"/>
                    <a:pt x="2554" y="2810"/>
                    <a:pt x="2017" y="3910"/>
                  </a:cubicBezTo>
                  <a:cubicBezTo>
                    <a:pt x="773" y="6464"/>
                    <a:pt x="82" y="9273"/>
                    <a:pt x="1" y="12108"/>
                  </a:cubicBezTo>
                  <a:cubicBezTo>
                    <a:pt x="410" y="12239"/>
                    <a:pt x="848" y="12293"/>
                    <a:pt x="1297" y="12293"/>
                  </a:cubicBezTo>
                  <a:cubicBezTo>
                    <a:pt x="1689" y="12293"/>
                    <a:pt x="2088" y="12251"/>
                    <a:pt x="2482" y="12185"/>
                  </a:cubicBezTo>
                  <a:cubicBezTo>
                    <a:pt x="2585" y="12164"/>
                    <a:pt x="2692" y="12144"/>
                    <a:pt x="2753" y="12067"/>
                  </a:cubicBezTo>
                  <a:cubicBezTo>
                    <a:pt x="2820" y="11990"/>
                    <a:pt x="2825" y="11878"/>
                    <a:pt x="2825" y="11775"/>
                  </a:cubicBezTo>
                  <a:cubicBezTo>
                    <a:pt x="2830" y="9780"/>
                    <a:pt x="3107" y="7784"/>
                    <a:pt x="3649" y="5860"/>
                  </a:cubicBezTo>
                  <a:cubicBezTo>
                    <a:pt x="3818" y="5272"/>
                    <a:pt x="4012" y="4678"/>
                    <a:pt x="4391" y="4192"/>
                  </a:cubicBezTo>
                  <a:cubicBezTo>
                    <a:pt x="4755" y="3730"/>
                    <a:pt x="5308" y="3375"/>
                    <a:pt x="5902" y="3375"/>
                  </a:cubicBezTo>
                  <a:cubicBezTo>
                    <a:pt x="5934" y="3375"/>
                    <a:pt x="5966" y="3376"/>
                    <a:pt x="5998" y="3378"/>
                  </a:cubicBezTo>
                  <a:cubicBezTo>
                    <a:pt x="6448" y="3404"/>
                    <a:pt x="6862" y="3624"/>
                    <a:pt x="7246" y="3854"/>
                  </a:cubicBezTo>
                  <a:cubicBezTo>
                    <a:pt x="7845" y="4212"/>
                    <a:pt x="8433" y="4622"/>
                    <a:pt x="8822" y="5190"/>
                  </a:cubicBezTo>
                  <a:cubicBezTo>
                    <a:pt x="9298" y="5886"/>
                    <a:pt x="9431" y="6740"/>
                    <a:pt x="9544" y="7564"/>
                  </a:cubicBezTo>
                  <a:lnTo>
                    <a:pt x="10629" y="15245"/>
                  </a:lnTo>
                  <a:cubicBezTo>
                    <a:pt x="11289" y="15239"/>
                    <a:pt x="11954" y="15183"/>
                    <a:pt x="12604" y="15065"/>
                  </a:cubicBezTo>
                  <a:cubicBezTo>
                    <a:pt x="11964" y="10900"/>
                    <a:pt x="12425" y="6438"/>
                    <a:pt x="10429" y="2687"/>
                  </a:cubicBezTo>
                  <a:cubicBezTo>
                    <a:pt x="9835" y="1562"/>
                    <a:pt x="8940" y="482"/>
                    <a:pt x="7691" y="124"/>
                  </a:cubicBezTo>
                  <a:cubicBezTo>
                    <a:pt x="7398" y="39"/>
                    <a:pt x="7098" y="0"/>
                    <a:pt x="67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3" name="Google Shape;523;p165"/>
          <p:cNvSpPr/>
          <p:nvPr/>
        </p:nvSpPr>
        <p:spPr>
          <a:xfrm flipH="1">
            <a:off x="1074664" y="5405723"/>
            <a:ext cx="542968" cy="520776"/>
          </a:xfrm>
          <a:custGeom>
            <a:avLst/>
            <a:gdLst/>
            <a:ahLst/>
            <a:cxnLst/>
            <a:rect l="l" t="t" r="r" b="b"/>
            <a:pathLst>
              <a:path w="9493" h="9105" extrusionOk="0">
                <a:moveTo>
                  <a:pt x="7619" y="1"/>
                </a:moveTo>
                <a:cubicBezTo>
                  <a:pt x="6519" y="702"/>
                  <a:pt x="5486" y="1526"/>
                  <a:pt x="4549" y="2457"/>
                </a:cubicBezTo>
                <a:cubicBezTo>
                  <a:pt x="3991" y="1782"/>
                  <a:pt x="3469" y="1076"/>
                  <a:pt x="2988" y="334"/>
                </a:cubicBezTo>
                <a:lnTo>
                  <a:pt x="2988" y="334"/>
                </a:lnTo>
                <a:cubicBezTo>
                  <a:pt x="2983" y="1290"/>
                  <a:pt x="3070" y="2247"/>
                  <a:pt x="3244" y="3184"/>
                </a:cubicBezTo>
                <a:cubicBezTo>
                  <a:pt x="2134" y="3900"/>
                  <a:pt x="1054" y="4622"/>
                  <a:pt x="0" y="5374"/>
                </a:cubicBezTo>
                <a:cubicBezTo>
                  <a:pt x="639" y="5456"/>
                  <a:pt x="1283" y="5497"/>
                  <a:pt x="1928" y="5497"/>
                </a:cubicBezTo>
                <a:cubicBezTo>
                  <a:pt x="2487" y="5497"/>
                  <a:pt x="3047" y="5466"/>
                  <a:pt x="3602" y="5405"/>
                </a:cubicBezTo>
                <a:lnTo>
                  <a:pt x="3602" y="5405"/>
                </a:lnTo>
                <a:cubicBezTo>
                  <a:pt x="3331" y="6612"/>
                  <a:pt x="3290" y="7881"/>
                  <a:pt x="3485" y="9104"/>
                </a:cubicBezTo>
                <a:cubicBezTo>
                  <a:pt x="4068" y="8030"/>
                  <a:pt x="4646" y="6960"/>
                  <a:pt x="5230" y="5886"/>
                </a:cubicBezTo>
                <a:cubicBezTo>
                  <a:pt x="5992" y="6740"/>
                  <a:pt x="6867" y="7492"/>
                  <a:pt x="7824" y="8096"/>
                </a:cubicBezTo>
                <a:cubicBezTo>
                  <a:pt x="7497" y="6965"/>
                  <a:pt x="7067" y="5865"/>
                  <a:pt x="6545" y="4816"/>
                </a:cubicBezTo>
                <a:lnTo>
                  <a:pt x="6545" y="4816"/>
                </a:lnTo>
                <a:cubicBezTo>
                  <a:pt x="6797" y="4857"/>
                  <a:pt x="7052" y="4878"/>
                  <a:pt x="7307" y="4878"/>
                </a:cubicBezTo>
                <a:cubicBezTo>
                  <a:pt x="8060" y="4878"/>
                  <a:pt x="8812" y="4700"/>
                  <a:pt x="9492" y="4356"/>
                </a:cubicBezTo>
                <a:cubicBezTo>
                  <a:pt x="8489" y="3834"/>
                  <a:pt x="7435" y="3424"/>
                  <a:pt x="6345" y="3138"/>
                </a:cubicBezTo>
                <a:cubicBezTo>
                  <a:pt x="6698" y="2058"/>
                  <a:pt x="7123" y="1009"/>
                  <a:pt x="761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26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89E0-199D-4155-A0C3-5817F0702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8E183-C628-46E4-A4E8-4C645F00F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977DE-2218-4737-A7C7-9A2DEABAF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E484B-377A-4D41-ABA1-FF974A4A7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6942E-FB16-485B-B5F1-4EA6BCCF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C29B5-D12F-4837-BFE1-6A5B5F89D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780708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66"/>
          <p:cNvSpPr txBox="1">
            <a:spLocks noGrp="1"/>
          </p:cNvSpPr>
          <p:nvPr>
            <p:ph type="title"/>
          </p:nvPr>
        </p:nvSpPr>
        <p:spPr>
          <a:xfrm>
            <a:off x="5102000" y="2185767"/>
            <a:ext cx="5368000" cy="14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26" name="Google Shape;526;p166"/>
          <p:cNvSpPr txBox="1">
            <a:spLocks noGrp="1"/>
          </p:cNvSpPr>
          <p:nvPr>
            <p:ph type="title" idx="2"/>
          </p:nvPr>
        </p:nvSpPr>
        <p:spPr>
          <a:xfrm>
            <a:off x="1919467" y="2375633"/>
            <a:ext cx="2862000" cy="20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60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527" name="Google Shape;527;p166"/>
          <p:cNvSpPr txBox="1">
            <a:spLocks noGrp="1"/>
          </p:cNvSpPr>
          <p:nvPr>
            <p:ph type="subTitle" idx="1"/>
          </p:nvPr>
        </p:nvSpPr>
        <p:spPr>
          <a:xfrm>
            <a:off x="5220833" y="3456033"/>
            <a:ext cx="4199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66"/>
          <p:cNvSpPr/>
          <p:nvPr/>
        </p:nvSpPr>
        <p:spPr>
          <a:xfrm rot="5399930">
            <a:off x="9508719" y="-1463515"/>
            <a:ext cx="2707427" cy="3670648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66"/>
          <p:cNvSpPr/>
          <p:nvPr/>
        </p:nvSpPr>
        <p:spPr>
          <a:xfrm rot="8702704">
            <a:off x="9760563" y="866937"/>
            <a:ext cx="1528100" cy="283396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66"/>
          <p:cNvSpPr/>
          <p:nvPr/>
        </p:nvSpPr>
        <p:spPr>
          <a:xfrm rot="9899903">
            <a:off x="-994449" y="-1096061"/>
            <a:ext cx="2632136" cy="2523940"/>
          </a:xfrm>
          <a:custGeom>
            <a:avLst/>
            <a:gdLst/>
            <a:ahLst/>
            <a:cxnLst/>
            <a:rect l="l" t="t" r="r" b="b"/>
            <a:pathLst>
              <a:path w="26538" h="25396" extrusionOk="0">
                <a:moveTo>
                  <a:pt x="18355" y="0"/>
                </a:moveTo>
                <a:cubicBezTo>
                  <a:pt x="16071" y="0"/>
                  <a:pt x="13798" y="1020"/>
                  <a:pt x="12630" y="2972"/>
                </a:cubicBezTo>
                <a:cubicBezTo>
                  <a:pt x="12005" y="4011"/>
                  <a:pt x="11658" y="5296"/>
                  <a:pt x="10670" y="5997"/>
                </a:cubicBezTo>
                <a:cubicBezTo>
                  <a:pt x="10071" y="6418"/>
                  <a:pt x="9384" y="6540"/>
                  <a:pt x="8658" y="6540"/>
                </a:cubicBezTo>
                <a:cubicBezTo>
                  <a:pt x="7658" y="6540"/>
                  <a:pt x="6584" y="6308"/>
                  <a:pt x="5564" y="6308"/>
                </a:cubicBezTo>
                <a:cubicBezTo>
                  <a:pt x="5473" y="6308"/>
                  <a:pt x="5382" y="6310"/>
                  <a:pt x="5292" y="6314"/>
                </a:cubicBezTo>
                <a:cubicBezTo>
                  <a:pt x="3450" y="6396"/>
                  <a:pt x="1690" y="7521"/>
                  <a:pt x="845" y="9164"/>
                </a:cubicBezTo>
                <a:cubicBezTo>
                  <a:pt x="1" y="10801"/>
                  <a:pt x="103" y="12889"/>
                  <a:pt x="1101" y="14435"/>
                </a:cubicBezTo>
                <a:lnTo>
                  <a:pt x="13136" y="25395"/>
                </a:lnTo>
                <a:cubicBezTo>
                  <a:pt x="16171" y="23609"/>
                  <a:pt x="19190" y="21721"/>
                  <a:pt x="21646" y="19204"/>
                </a:cubicBezTo>
                <a:cubicBezTo>
                  <a:pt x="24107" y="16686"/>
                  <a:pt x="25985" y="13452"/>
                  <a:pt x="26262" y="9947"/>
                </a:cubicBezTo>
                <a:cubicBezTo>
                  <a:pt x="26538" y="6437"/>
                  <a:pt x="24977" y="2686"/>
                  <a:pt x="21927" y="926"/>
                </a:cubicBezTo>
                <a:cubicBezTo>
                  <a:pt x="20852" y="304"/>
                  <a:pt x="19602" y="0"/>
                  <a:pt x="183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66"/>
          <p:cNvSpPr/>
          <p:nvPr/>
        </p:nvSpPr>
        <p:spPr>
          <a:xfrm rot="1284605">
            <a:off x="5293043" y="3052140"/>
            <a:ext cx="8968885" cy="6313912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66"/>
          <p:cNvSpPr/>
          <p:nvPr/>
        </p:nvSpPr>
        <p:spPr>
          <a:xfrm rot="170926">
            <a:off x="-1193714" y="4498820"/>
            <a:ext cx="4107433" cy="3420555"/>
          </a:xfrm>
          <a:custGeom>
            <a:avLst/>
            <a:gdLst/>
            <a:ahLst/>
            <a:cxnLst/>
            <a:rect l="l" t="t" r="r" b="b"/>
            <a:pathLst>
              <a:path w="35585" h="29635" extrusionOk="0">
                <a:moveTo>
                  <a:pt x="8654" y="0"/>
                </a:moveTo>
                <a:cubicBezTo>
                  <a:pt x="7597" y="0"/>
                  <a:pt x="6547" y="258"/>
                  <a:pt x="5634" y="805"/>
                </a:cubicBezTo>
                <a:lnTo>
                  <a:pt x="1689" y="14129"/>
                </a:lnTo>
                <a:cubicBezTo>
                  <a:pt x="1" y="18581"/>
                  <a:pt x="2406" y="23842"/>
                  <a:pt x="6315" y="26559"/>
                </a:cubicBezTo>
                <a:cubicBezTo>
                  <a:pt x="9615" y="28849"/>
                  <a:pt x="13708" y="29634"/>
                  <a:pt x="17759" y="29634"/>
                </a:cubicBezTo>
                <a:cubicBezTo>
                  <a:pt x="18514" y="29634"/>
                  <a:pt x="19267" y="29607"/>
                  <a:pt x="20013" y="29557"/>
                </a:cubicBezTo>
                <a:cubicBezTo>
                  <a:pt x="23575" y="29317"/>
                  <a:pt x="27192" y="28570"/>
                  <a:pt x="30196" y="26646"/>
                </a:cubicBezTo>
                <a:cubicBezTo>
                  <a:pt x="33200" y="24717"/>
                  <a:pt x="35497" y="21442"/>
                  <a:pt x="35538" y="17870"/>
                </a:cubicBezTo>
                <a:cubicBezTo>
                  <a:pt x="35584" y="14303"/>
                  <a:pt x="32929" y="10686"/>
                  <a:pt x="29383" y="10297"/>
                </a:cubicBezTo>
                <a:cubicBezTo>
                  <a:pt x="29134" y="10269"/>
                  <a:pt x="28886" y="10257"/>
                  <a:pt x="28638" y="10257"/>
                </a:cubicBezTo>
                <a:cubicBezTo>
                  <a:pt x="26905" y="10257"/>
                  <a:pt x="25199" y="10872"/>
                  <a:pt x="23498" y="11284"/>
                </a:cubicBezTo>
                <a:cubicBezTo>
                  <a:pt x="22651" y="11490"/>
                  <a:pt x="21748" y="11636"/>
                  <a:pt x="20866" y="11636"/>
                </a:cubicBezTo>
                <a:cubicBezTo>
                  <a:pt x="19729" y="11636"/>
                  <a:pt x="18626" y="11393"/>
                  <a:pt x="17721" y="10722"/>
                </a:cubicBezTo>
                <a:cubicBezTo>
                  <a:pt x="15362" y="8966"/>
                  <a:pt x="15577" y="5354"/>
                  <a:pt x="14031" y="2852"/>
                </a:cubicBezTo>
                <a:cubicBezTo>
                  <a:pt x="12915" y="1035"/>
                  <a:pt x="10772" y="0"/>
                  <a:pt x="86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66"/>
          <p:cNvSpPr/>
          <p:nvPr/>
        </p:nvSpPr>
        <p:spPr>
          <a:xfrm>
            <a:off x="621265" y="5514747"/>
            <a:ext cx="1120988" cy="1045141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4645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6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67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304815" lvl="0" indent="-20321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✷"/>
              <a:defRPr sz="1667">
                <a:solidFill>
                  <a:srgbClr val="434343"/>
                </a:solidFill>
              </a:defRPr>
            </a:lvl1pPr>
            <a:lvl2pPr marL="609630" lvl="1" indent="-20321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914446" lvl="2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219261" lvl="3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1524076" lvl="4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1828891" lvl="5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2133707" lvl="6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2438522" lvl="7" indent="-20321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2743337" lvl="8" indent="-20321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167"/>
          <p:cNvSpPr/>
          <p:nvPr/>
        </p:nvSpPr>
        <p:spPr>
          <a:xfrm rot="-490303">
            <a:off x="-1193816" y="5156348"/>
            <a:ext cx="3128971" cy="2668168"/>
          </a:xfrm>
          <a:custGeom>
            <a:avLst/>
            <a:gdLst/>
            <a:ahLst/>
            <a:cxnLst/>
            <a:rect l="l" t="t" r="r" b="b"/>
            <a:pathLst>
              <a:path w="37959" h="37134" extrusionOk="0">
                <a:moveTo>
                  <a:pt x="7955" y="1"/>
                </a:moveTo>
                <a:cubicBezTo>
                  <a:pt x="5862" y="1"/>
                  <a:pt x="3773" y="589"/>
                  <a:pt x="2052" y="1790"/>
                </a:cubicBezTo>
                <a:lnTo>
                  <a:pt x="4462" y="4380"/>
                </a:lnTo>
                <a:cubicBezTo>
                  <a:pt x="2682" y="4415"/>
                  <a:pt x="1198" y="5910"/>
                  <a:pt x="599" y="7583"/>
                </a:cubicBezTo>
                <a:cubicBezTo>
                  <a:pt x="0" y="9261"/>
                  <a:pt x="103" y="11093"/>
                  <a:pt x="210" y="12874"/>
                </a:cubicBezTo>
                <a:cubicBezTo>
                  <a:pt x="609" y="19511"/>
                  <a:pt x="1259" y="26746"/>
                  <a:pt x="5859" y="31546"/>
                </a:cubicBezTo>
                <a:cubicBezTo>
                  <a:pt x="8372" y="34171"/>
                  <a:pt x="11836" y="35742"/>
                  <a:pt x="15392" y="36489"/>
                </a:cubicBezTo>
                <a:cubicBezTo>
                  <a:pt x="17703" y="36974"/>
                  <a:pt x="20064" y="37134"/>
                  <a:pt x="22430" y="37134"/>
                </a:cubicBezTo>
                <a:cubicBezTo>
                  <a:pt x="23704" y="37134"/>
                  <a:pt x="24980" y="37087"/>
                  <a:pt x="26251" y="37021"/>
                </a:cubicBezTo>
                <a:cubicBezTo>
                  <a:pt x="28441" y="36908"/>
                  <a:pt x="30672" y="36724"/>
                  <a:pt x="32693" y="35880"/>
                </a:cubicBezTo>
                <a:cubicBezTo>
                  <a:pt x="34719" y="35036"/>
                  <a:pt x="36536" y="33419"/>
                  <a:pt x="37088" y="31295"/>
                </a:cubicBezTo>
                <a:cubicBezTo>
                  <a:pt x="37958" y="27933"/>
                  <a:pt x="35553" y="24679"/>
                  <a:pt x="33297" y="22033"/>
                </a:cubicBezTo>
                <a:cubicBezTo>
                  <a:pt x="30805" y="19111"/>
                  <a:pt x="28297" y="16169"/>
                  <a:pt x="25345" y="13713"/>
                </a:cubicBezTo>
                <a:cubicBezTo>
                  <a:pt x="23631" y="12285"/>
                  <a:pt x="21763" y="11021"/>
                  <a:pt x="20274" y="9369"/>
                </a:cubicBezTo>
                <a:cubicBezTo>
                  <a:pt x="18355" y="7240"/>
                  <a:pt x="17112" y="4528"/>
                  <a:pt x="14988" y="2604"/>
                </a:cubicBezTo>
                <a:cubicBezTo>
                  <a:pt x="13084" y="883"/>
                  <a:pt x="10517" y="1"/>
                  <a:pt x="79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67"/>
          <p:cNvSpPr/>
          <p:nvPr/>
        </p:nvSpPr>
        <p:spPr>
          <a:xfrm rot="1266314">
            <a:off x="8258040" y="5482901"/>
            <a:ext cx="5009544" cy="2799359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67"/>
          <p:cNvSpPr/>
          <p:nvPr/>
        </p:nvSpPr>
        <p:spPr>
          <a:xfrm rot="-4499997">
            <a:off x="-148020" y="5414611"/>
            <a:ext cx="1044407" cy="494923"/>
          </a:xfrm>
          <a:custGeom>
            <a:avLst/>
            <a:gdLst/>
            <a:ahLst/>
            <a:cxnLst/>
            <a:rect l="l" t="t" r="r" b="b"/>
            <a:pathLst>
              <a:path w="17496" h="8292" extrusionOk="0">
                <a:moveTo>
                  <a:pt x="13023" y="623"/>
                </a:moveTo>
                <a:cubicBezTo>
                  <a:pt x="13197" y="623"/>
                  <a:pt x="13400" y="663"/>
                  <a:pt x="13571" y="802"/>
                </a:cubicBezTo>
                <a:cubicBezTo>
                  <a:pt x="14205" y="1314"/>
                  <a:pt x="13791" y="2393"/>
                  <a:pt x="13290" y="2997"/>
                </a:cubicBezTo>
                <a:cubicBezTo>
                  <a:pt x="13075" y="3258"/>
                  <a:pt x="12834" y="3494"/>
                  <a:pt x="12573" y="3698"/>
                </a:cubicBezTo>
                <a:cubicBezTo>
                  <a:pt x="12445" y="3596"/>
                  <a:pt x="12322" y="3483"/>
                  <a:pt x="12215" y="3355"/>
                </a:cubicBezTo>
                <a:cubicBezTo>
                  <a:pt x="11760" y="2839"/>
                  <a:pt x="11463" y="2010"/>
                  <a:pt x="11816" y="1324"/>
                </a:cubicBezTo>
                <a:cubicBezTo>
                  <a:pt x="11974" y="1017"/>
                  <a:pt x="12322" y="761"/>
                  <a:pt x="12706" y="664"/>
                </a:cubicBezTo>
                <a:cubicBezTo>
                  <a:pt x="12722" y="659"/>
                  <a:pt x="12732" y="659"/>
                  <a:pt x="12747" y="654"/>
                </a:cubicBezTo>
                <a:cubicBezTo>
                  <a:pt x="12819" y="638"/>
                  <a:pt x="12916" y="623"/>
                  <a:pt x="13023" y="623"/>
                </a:cubicBezTo>
                <a:close/>
                <a:moveTo>
                  <a:pt x="8391" y="1909"/>
                </a:moveTo>
                <a:cubicBezTo>
                  <a:pt x="8474" y="1909"/>
                  <a:pt x="8549" y="1922"/>
                  <a:pt x="8602" y="1938"/>
                </a:cubicBezTo>
                <a:cubicBezTo>
                  <a:pt x="8904" y="2015"/>
                  <a:pt x="9175" y="2245"/>
                  <a:pt x="9268" y="2506"/>
                </a:cubicBezTo>
                <a:cubicBezTo>
                  <a:pt x="9477" y="3094"/>
                  <a:pt x="9165" y="3760"/>
                  <a:pt x="8863" y="4215"/>
                </a:cubicBezTo>
                <a:cubicBezTo>
                  <a:pt x="8848" y="4236"/>
                  <a:pt x="8838" y="4251"/>
                  <a:pt x="8822" y="4271"/>
                </a:cubicBezTo>
                <a:cubicBezTo>
                  <a:pt x="8311" y="3985"/>
                  <a:pt x="7917" y="3545"/>
                  <a:pt x="7784" y="3033"/>
                </a:cubicBezTo>
                <a:cubicBezTo>
                  <a:pt x="7691" y="2685"/>
                  <a:pt x="7732" y="2235"/>
                  <a:pt x="8029" y="2020"/>
                </a:cubicBezTo>
                <a:cubicBezTo>
                  <a:pt x="8096" y="1974"/>
                  <a:pt x="8162" y="1943"/>
                  <a:pt x="8229" y="1928"/>
                </a:cubicBezTo>
                <a:cubicBezTo>
                  <a:pt x="8284" y="1914"/>
                  <a:pt x="8339" y="1909"/>
                  <a:pt x="8391" y="1909"/>
                </a:cubicBezTo>
                <a:close/>
                <a:moveTo>
                  <a:pt x="4625" y="3642"/>
                </a:moveTo>
                <a:cubicBezTo>
                  <a:pt x="4681" y="3642"/>
                  <a:pt x="4731" y="3647"/>
                  <a:pt x="4770" y="3652"/>
                </a:cubicBezTo>
                <a:cubicBezTo>
                  <a:pt x="5072" y="3709"/>
                  <a:pt x="5353" y="3908"/>
                  <a:pt x="5471" y="4154"/>
                </a:cubicBezTo>
                <a:cubicBezTo>
                  <a:pt x="5737" y="4701"/>
                  <a:pt x="5512" y="5372"/>
                  <a:pt x="5271" y="5842"/>
                </a:cubicBezTo>
                <a:cubicBezTo>
                  <a:pt x="5266" y="5853"/>
                  <a:pt x="5261" y="5868"/>
                  <a:pt x="5251" y="5878"/>
                </a:cubicBezTo>
                <a:cubicBezTo>
                  <a:pt x="4580" y="5658"/>
                  <a:pt x="4094" y="5157"/>
                  <a:pt x="3987" y="4624"/>
                </a:cubicBezTo>
                <a:cubicBezTo>
                  <a:pt x="3930" y="4363"/>
                  <a:pt x="3961" y="3985"/>
                  <a:pt x="4217" y="3770"/>
                </a:cubicBezTo>
                <a:cubicBezTo>
                  <a:pt x="4289" y="3714"/>
                  <a:pt x="4365" y="3678"/>
                  <a:pt x="4442" y="3662"/>
                </a:cubicBezTo>
                <a:cubicBezTo>
                  <a:pt x="4506" y="3647"/>
                  <a:pt x="4569" y="3642"/>
                  <a:pt x="4625" y="3642"/>
                </a:cubicBezTo>
                <a:close/>
                <a:moveTo>
                  <a:pt x="13033" y="0"/>
                </a:moveTo>
                <a:cubicBezTo>
                  <a:pt x="12898" y="0"/>
                  <a:pt x="12759" y="15"/>
                  <a:pt x="12619" y="45"/>
                </a:cubicBezTo>
                <a:cubicBezTo>
                  <a:pt x="12015" y="178"/>
                  <a:pt x="11478" y="567"/>
                  <a:pt x="11217" y="1068"/>
                </a:cubicBezTo>
                <a:cubicBezTo>
                  <a:pt x="10792" y="1892"/>
                  <a:pt x="10982" y="2951"/>
                  <a:pt x="11693" y="3765"/>
                </a:cubicBezTo>
                <a:cubicBezTo>
                  <a:pt x="11795" y="3877"/>
                  <a:pt x="11903" y="3985"/>
                  <a:pt x="12015" y="4082"/>
                </a:cubicBezTo>
                <a:cubicBezTo>
                  <a:pt x="11473" y="4399"/>
                  <a:pt x="10890" y="4589"/>
                  <a:pt x="10317" y="4614"/>
                </a:cubicBezTo>
                <a:cubicBezTo>
                  <a:pt x="10271" y="4617"/>
                  <a:pt x="10225" y="4618"/>
                  <a:pt x="10179" y="4618"/>
                </a:cubicBezTo>
                <a:cubicBezTo>
                  <a:pt x="9923" y="4618"/>
                  <a:pt x="9670" y="4582"/>
                  <a:pt x="9431" y="4517"/>
                </a:cubicBezTo>
                <a:cubicBezTo>
                  <a:pt x="9810" y="3944"/>
                  <a:pt x="10189" y="3100"/>
                  <a:pt x="9897" y="2291"/>
                </a:cubicBezTo>
                <a:cubicBezTo>
                  <a:pt x="9738" y="1846"/>
                  <a:pt x="9308" y="1467"/>
                  <a:pt x="8802" y="1334"/>
                </a:cubicBezTo>
                <a:cubicBezTo>
                  <a:pt x="8673" y="1302"/>
                  <a:pt x="8544" y="1285"/>
                  <a:pt x="8418" y="1285"/>
                </a:cubicBezTo>
                <a:cubicBezTo>
                  <a:pt x="8129" y="1285"/>
                  <a:pt x="7856" y="1370"/>
                  <a:pt x="7635" y="1534"/>
                </a:cubicBezTo>
                <a:cubicBezTo>
                  <a:pt x="7052" y="1958"/>
                  <a:pt x="7001" y="2700"/>
                  <a:pt x="7139" y="3202"/>
                </a:cubicBezTo>
                <a:cubicBezTo>
                  <a:pt x="7313" y="3862"/>
                  <a:pt x="7784" y="4420"/>
                  <a:pt x="8418" y="4783"/>
                </a:cubicBezTo>
                <a:cubicBezTo>
                  <a:pt x="7814" y="5443"/>
                  <a:pt x="7057" y="5873"/>
                  <a:pt x="6300" y="5970"/>
                </a:cubicBezTo>
                <a:cubicBezTo>
                  <a:pt x="6194" y="5983"/>
                  <a:pt x="6089" y="5992"/>
                  <a:pt x="5987" y="5992"/>
                </a:cubicBezTo>
                <a:cubicBezTo>
                  <a:pt x="5965" y="5992"/>
                  <a:pt x="5943" y="5992"/>
                  <a:pt x="5921" y="5991"/>
                </a:cubicBezTo>
                <a:cubicBezTo>
                  <a:pt x="6197" y="5407"/>
                  <a:pt x="6428" y="4599"/>
                  <a:pt x="6080" y="3877"/>
                </a:cubicBezTo>
                <a:cubicBezTo>
                  <a:pt x="5870" y="3453"/>
                  <a:pt x="5425" y="3135"/>
                  <a:pt x="4918" y="3043"/>
                </a:cubicBezTo>
                <a:cubicBezTo>
                  <a:pt x="4821" y="3026"/>
                  <a:pt x="4725" y="3017"/>
                  <a:pt x="4631" y="3017"/>
                </a:cubicBezTo>
                <a:cubicBezTo>
                  <a:pt x="4314" y="3017"/>
                  <a:pt x="4020" y="3116"/>
                  <a:pt x="3787" y="3309"/>
                </a:cubicBezTo>
                <a:cubicBezTo>
                  <a:pt x="3388" y="3637"/>
                  <a:pt x="3214" y="4195"/>
                  <a:pt x="3332" y="4763"/>
                </a:cubicBezTo>
                <a:cubicBezTo>
                  <a:pt x="3485" y="5515"/>
                  <a:pt x="4115" y="6129"/>
                  <a:pt x="4918" y="6426"/>
                </a:cubicBezTo>
                <a:cubicBezTo>
                  <a:pt x="4637" y="6809"/>
                  <a:pt x="4309" y="7116"/>
                  <a:pt x="3946" y="7331"/>
                </a:cubicBezTo>
                <a:cubicBezTo>
                  <a:pt x="3567" y="7554"/>
                  <a:pt x="3138" y="7669"/>
                  <a:pt x="2734" y="7669"/>
                </a:cubicBezTo>
                <a:cubicBezTo>
                  <a:pt x="2506" y="7669"/>
                  <a:pt x="2286" y="7632"/>
                  <a:pt x="2088" y="7557"/>
                </a:cubicBezTo>
                <a:cubicBezTo>
                  <a:pt x="1004" y="7142"/>
                  <a:pt x="707" y="5745"/>
                  <a:pt x="789" y="4573"/>
                </a:cubicBezTo>
                <a:lnTo>
                  <a:pt x="123" y="4558"/>
                </a:lnTo>
                <a:lnTo>
                  <a:pt x="123" y="4558"/>
                </a:lnTo>
                <a:cubicBezTo>
                  <a:pt x="1" y="6344"/>
                  <a:pt x="635" y="7679"/>
                  <a:pt x="1817" y="8135"/>
                </a:cubicBezTo>
                <a:cubicBezTo>
                  <a:pt x="2093" y="8239"/>
                  <a:pt x="2399" y="8291"/>
                  <a:pt x="2713" y="8291"/>
                </a:cubicBezTo>
                <a:cubicBezTo>
                  <a:pt x="2953" y="8291"/>
                  <a:pt x="3198" y="8261"/>
                  <a:pt x="3439" y="8201"/>
                </a:cubicBezTo>
                <a:cubicBezTo>
                  <a:pt x="3731" y="8130"/>
                  <a:pt x="4017" y="8012"/>
                  <a:pt x="4284" y="7853"/>
                </a:cubicBezTo>
                <a:cubicBezTo>
                  <a:pt x="4785" y="7562"/>
                  <a:pt x="5225" y="7127"/>
                  <a:pt x="5583" y="6589"/>
                </a:cubicBezTo>
                <a:cubicBezTo>
                  <a:pt x="5711" y="6605"/>
                  <a:pt x="5842" y="6612"/>
                  <a:pt x="5973" y="6612"/>
                </a:cubicBezTo>
                <a:cubicBezTo>
                  <a:pt x="6104" y="6612"/>
                  <a:pt x="6236" y="6605"/>
                  <a:pt x="6366" y="6589"/>
                </a:cubicBezTo>
                <a:cubicBezTo>
                  <a:pt x="7338" y="6461"/>
                  <a:pt x="8295" y="5904"/>
                  <a:pt x="9027" y="5054"/>
                </a:cubicBezTo>
                <a:cubicBezTo>
                  <a:pt x="9383" y="5176"/>
                  <a:pt x="9771" y="5242"/>
                  <a:pt x="10170" y="5242"/>
                </a:cubicBezTo>
                <a:cubicBezTo>
                  <a:pt x="10224" y="5242"/>
                  <a:pt x="10278" y="5241"/>
                  <a:pt x="10332" y="5238"/>
                </a:cubicBezTo>
                <a:cubicBezTo>
                  <a:pt x="11094" y="5198"/>
                  <a:pt x="11877" y="4926"/>
                  <a:pt x="12573" y="4471"/>
                </a:cubicBezTo>
                <a:cubicBezTo>
                  <a:pt x="13088" y="4757"/>
                  <a:pt x="13673" y="4909"/>
                  <a:pt x="14252" y="4909"/>
                </a:cubicBezTo>
                <a:cubicBezTo>
                  <a:pt x="14575" y="4909"/>
                  <a:pt x="14897" y="4862"/>
                  <a:pt x="15203" y="4763"/>
                </a:cubicBezTo>
                <a:cubicBezTo>
                  <a:pt x="16124" y="4461"/>
                  <a:pt x="16892" y="3703"/>
                  <a:pt x="17209" y="2782"/>
                </a:cubicBezTo>
                <a:cubicBezTo>
                  <a:pt x="17496" y="1943"/>
                  <a:pt x="17419" y="976"/>
                  <a:pt x="16989" y="137"/>
                </a:cubicBezTo>
                <a:lnTo>
                  <a:pt x="16385" y="418"/>
                </a:lnTo>
                <a:cubicBezTo>
                  <a:pt x="16744" y="1119"/>
                  <a:pt x="16815" y="1918"/>
                  <a:pt x="16575" y="2608"/>
                </a:cubicBezTo>
                <a:cubicBezTo>
                  <a:pt x="16324" y="3340"/>
                  <a:pt x="15720" y="3939"/>
                  <a:pt x="15004" y="4174"/>
                </a:cubicBezTo>
                <a:cubicBezTo>
                  <a:pt x="14769" y="4251"/>
                  <a:pt x="14521" y="4288"/>
                  <a:pt x="14271" y="4288"/>
                </a:cubicBezTo>
                <a:cubicBezTo>
                  <a:pt x="13889" y="4288"/>
                  <a:pt x="13502" y="4202"/>
                  <a:pt x="13146" y="4041"/>
                </a:cubicBezTo>
                <a:cubicBezTo>
                  <a:pt x="13382" y="3842"/>
                  <a:pt x="13607" y="3616"/>
                  <a:pt x="13811" y="3366"/>
                </a:cubicBezTo>
                <a:cubicBezTo>
                  <a:pt x="14584" y="2434"/>
                  <a:pt x="14917" y="1053"/>
                  <a:pt x="14016" y="326"/>
                </a:cubicBezTo>
                <a:cubicBezTo>
                  <a:pt x="13750" y="112"/>
                  <a:pt x="13406" y="0"/>
                  <a:pt x="130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67"/>
          <p:cNvSpPr/>
          <p:nvPr/>
        </p:nvSpPr>
        <p:spPr>
          <a:xfrm rot="-627612">
            <a:off x="10295323" y="-1026813"/>
            <a:ext cx="2562877" cy="2985556"/>
          </a:xfrm>
          <a:custGeom>
            <a:avLst/>
            <a:gdLst/>
            <a:ahLst/>
            <a:cxnLst/>
            <a:rect l="l" t="t" r="r" b="b"/>
            <a:pathLst>
              <a:path w="24005" h="27964" extrusionOk="0">
                <a:moveTo>
                  <a:pt x="16703" y="0"/>
                </a:moveTo>
                <a:lnTo>
                  <a:pt x="2129" y="1075"/>
                </a:lnTo>
                <a:cubicBezTo>
                  <a:pt x="1" y="2804"/>
                  <a:pt x="630" y="6330"/>
                  <a:pt x="2319" y="8489"/>
                </a:cubicBezTo>
                <a:cubicBezTo>
                  <a:pt x="4012" y="10649"/>
                  <a:pt x="6479" y="12112"/>
                  <a:pt x="8106" y="14323"/>
                </a:cubicBezTo>
                <a:cubicBezTo>
                  <a:pt x="9416" y="16108"/>
                  <a:pt x="10091" y="18268"/>
                  <a:pt x="10833" y="20356"/>
                </a:cubicBezTo>
                <a:cubicBezTo>
                  <a:pt x="11570" y="22443"/>
                  <a:pt x="12440" y="24567"/>
                  <a:pt x="14026" y="26117"/>
                </a:cubicBezTo>
                <a:cubicBezTo>
                  <a:pt x="15155" y="27220"/>
                  <a:pt x="16743" y="27964"/>
                  <a:pt x="18291" y="27964"/>
                </a:cubicBezTo>
                <a:cubicBezTo>
                  <a:pt x="18911" y="27964"/>
                  <a:pt x="19525" y="27844"/>
                  <a:pt x="20100" y="27581"/>
                </a:cubicBezTo>
                <a:cubicBezTo>
                  <a:pt x="22828" y="26337"/>
                  <a:pt x="23421" y="22791"/>
                  <a:pt x="23611" y="19798"/>
                </a:cubicBezTo>
                <a:cubicBezTo>
                  <a:pt x="23841" y="16093"/>
                  <a:pt x="24005" y="12312"/>
                  <a:pt x="23094" y="8709"/>
                </a:cubicBezTo>
                <a:cubicBezTo>
                  <a:pt x="22183" y="5107"/>
                  <a:pt x="20034" y="1648"/>
                  <a:pt x="16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83854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68"/>
          <p:cNvSpPr/>
          <p:nvPr/>
        </p:nvSpPr>
        <p:spPr>
          <a:xfrm rot="1937857">
            <a:off x="-393721" y="-1093437"/>
            <a:ext cx="2707439" cy="3670660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6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68"/>
          <p:cNvSpPr txBox="1">
            <a:spLocks noGrp="1"/>
          </p:cNvSpPr>
          <p:nvPr>
            <p:ph type="title" idx="2"/>
          </p:nvPr>
        </p:nvSpPr>
        <p:spPr>
          <a:xfrm>
            <a:off x="2709167" y="4045867"/>
            <a:ext cx="2144000" cy="4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040C1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68"/>
          <p:cNvSpPr txBox="1">
            <a:spLocks noGrp="1"/>
          </p:cNvSpPr>
          <p:nvPr>
            <p:ph type="title" idx="3"/>
          </p:nvPr>
        </p:nvSpPr>
        <p:spPr>
          <a:xfrm>
            <a:off x="7283289" y="4045867"/>
            <a:ext cx="2144000" cy="4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040C1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68"/>
          <p:cNvSpPr txBox="1">
            <a:spLocks noGrp="1"/>
          </p:cNvSpPr>
          <p:nvPr>
            <p:ph type="subTitle" idx="1"/>
          </p:nvPr>
        </p:nvSpPr>
        <p:spPr>
          <a:xfrm>
            <a:off x="7283289" y="4796867"/>
            <a:ext cx="214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9pPr>
          </a:lstStyle>
          <a:p>
            <a:endParaRPr/>
          </a:p>
        </p:txBody>
      </p:sp>
      <p:sp>
        <p:nvSpPr>
          <p:cNvPr id="547" name="Google Shape;547;p168"/>
          <p:cNvSpPr txBox="1">
            <a:spLocks noGrp="1"/>
          </p:cNvSpPr>
          <p:nvPr>
            <p:ph type="subTitle" idx="4"/>
          </p:nvPr>
        </p:nvSpPr>
        <p:spPr>
          <a:xfrm>
            <a:off x="2709167" y="4796867"/>
            <a:ext cx="214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800"/>
              <a:buNone/>
              <a:defRPr sz="37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4"/>
            </a:lvl9pPr>
          </a:lstStyle>
          <a:p>
            <a:endParaRPr/>
          </a:p>
        </p:txBody>
      </p:sp>
      <p:sp>
        <p:nvSpPr>
          <p:cNvPr id="548" name="Google Shape;548;p168"/>
          <p:cNvSpPr/>
          <p:nvPr/>
        </p:nvSpPr>
        <p:spPr>
          <a:xfrm rot="5399909">
            <a:off x="9372215" y="-863824"/>
            <a:ext cx="2076368" cy="2815176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68"/>
          <p:cNvSpPr/>
          <p:nvPr/>
        </p:nvSpPr>
        <p:spPr>
          <a:xfrm rot="1135084">
            <a:off x="5091682" y="3923055"/>
            <a:ext cx="9557196" cy="5340608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68"/>
          <p:cNvSpPr/>
          <p:nvPr/>
        </p:nvSpPr>
        <p:spPr>
          <a:xfrm rot="900016">
            <a:off x="9922851" y="-438141"/>
            <a:ext cx="2710672" cy="3157728"/>
          </a:xfrm>
          <a:custGeom>
            <a:avLst/>
            <a:gdLst/>
            <a:ahLst/>
            <a:cxnLst/>
            <a:rect l="l" t="t" r="r" b="b"/>
            <a:pathLst>
              <a:path w="24005" h="27964" extrusionOk="0">
                <a:moveTo>
                  <a:pt x="16703" y="0"/>
                </a:moveTo>
                <a:lnTo>
                  <a:pt x="2129" y="1075"/>
                </a:lnTo>
                <a:cubicBezTo>
                  <a:pt x="1" y="2804"/>
                  <a:pt x="630" y="6330"/>
                  <a:pt x="2319" y="8489"/>
                </a:cubicBezTo>
                <a:cubicBezTo>
                  <a:pt x="4012" y="10649"/>
                  <a:pt x="6479" y="12112"/>
                  <a:pt x="8106" y="14323"/>
                </a:cubicBezTo>
                <a:cubicBezTo>
                  <a:pt x="9416" y="16108"/>
                  <a:pt x="10091" y="18268"/>
                  <a:pt x="10833" y="20356"/>
                </a:cubicBezTo>
                <a:cubicBezTo>
                  <a:pt x="11570" y="22443"/>
                  <a:pt x="12440" y="24567"/>
                  <a:pt x="14026" y="26117"/>
                </a:cubicBezTo>
                <a:cubicBezTo>
                  <a:pt x="15155" y="27220"/>
                  <a:pt x="16743" y="27964"/>
                  <a:pt x="18291" y="27964"/>
                </a:cubicBezTo>
                <a:cubicBezTo>
                  <a:pt x="18911" y="27964"/>
                  <a:pt x="19525" y="27844"/>
                  <a:pt x="20100" y="27581"/>
                </a:cubicBezTo>
                <a:cubicBezTo>
                  <a:pt x="22828" y="26337"/>
                  <a:pt x="23421" y="22791"/>
                  <a:pt x="23611" y="19798"/>
                </a:cubicBezTo>
                <a:cubicBezTo>
                  <a:pt x="23841" y="16093"/>
                  <a:pt x="24005" y="12312"/>
                  <a:pt x="23094" y="8709"/>
                </a:cubicBezTo>
                <a:cubicBezTo>
                  <a:pt x="22183" y="5107"/>
                  <a:pt x="20034" y="1648"/>
                  <a:pt x="167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1" name="Google Shape;551;p168"/>
          <p:cNvGrpSpPr/>
          <p:nvPr/>
        </p:nvGrpSpPr>
        <p:grpSpPr>
          <a:xfrm flipH="1">
            <a:off x="411809" y="5327475"/>
            <a:ext cx="1601319" cy="1387679"/>
            <a:chOff x="1970685" y="2389885"/>
            <a:chExt cx="1218289" cy="1055750"/>
          </a:xfrm>
        </p:grpSpPr>
        <p:sp>
          <p:nvSpPr>
            <p:cNvPr id="552" name="Google Shape;552;p168"/>
            <p:cNvSpPr/>
            <p:nvPr/>
          </p:nvSpPr>
          <p:spPr>
            <a:xfrm>
              <a:off x="1970685" y="2389885"/>
              <a:ext cx="1218289" cy="1055750"/>
            </a:xfrm>
            <a:custGeom>
              <a:avLst/>
              <a:gdLst/>
              <a:ahLst/>
              <a:cxnLst/>
              <a:rect l="l" t="t" r="r" b="b"/>
              <a:pathLst>
                <a:path w="28400" h="24611" extrusionOk="0">
                  <a:moveTo>
                    <a:pt x="15315" y="0"/>
                  </a:moveTo>
                  <a:cubicBezTo>
                    <a:pt x="14474" y="0"/>
                    <a:pt x="13635" y="73"/>
                    <a:pt x="12813" y="238"/>
                  </a:cubicBezTo>
                  <a:cubicBezTo>
                    <a:pt x="8802" y="1032"/>
                    <a:pt x="5517" y="3923"/>
                    <a:pt x="3393" y="7315"/>
                  </a:cubicBezTo>
                  <a:cubicBezTo>
                    <a:pt x="1131" y="10933"/>
                    <a:pt x="0" y="15216"/>
                    <a:pt x="174" y="19463"/>
                  </a:cubicBezTo>
                  <a:cubicBezTo>
                    <a:pt x="1126" y="19821"/>
                    <a:pt x="1960" y="20179"/>
                    <a:pt x="2805" y="20502"/>
                  </a:cubicBezTo>
                  <a:cubicBezTo>
                    <a:pt x="3112" y="17984"/>
                    <a:pt x="3419" y="15451"/>
                    <a:pt x="4120" y="13011"/>
                  </a:cubicBezTo>
                  <a:cubicBezTo>
                    <a:pt x="4821" y="10570"/>
                    <a:pt x="5936" y="8201"/>
                    <a:pt x="7691" y="6333"/>
                  </a:cubicBezTo>
                  <a:cubicBezTo>
                    <a:pt x="10040" y="3820"/>
                    <a:pt x="13522" y="2344"/>
                    <a:pt x="17031" y="2344"/>
                  </a:cubicBezTo>
                  <a:cubicBezTo>
                    <a:pt x="17253" y="2344"/>
                    <a:pt x="17474" y="2350"/>
                    <a:pt x="17695" y="2362"/>
                  </a:cubicBezTo>
                  <a:cubicBezTo>
                    <a:pt x="19026" y="2429"/>
                    <a:pt x="20382" y="2725"/>
                    <a:pt x="21471" y="3478"/>
                  </a:cubicBezTo>
                  <a:cubicBezTo>
                    <a:pt x="22925" y="4480"/>
                    <a:pt x="23718" y="6164"/>
                    <a:pt x="24199" y="7827"/>
                  </a:cubicBezTo>
                  <a:cubicBezTo>
                    <a:pt x="25145" y="11066"/>
                    <a:pt x="25171" y="14474"/>
                    <a:pt x="25074" y="17831"/>
                  </a:cubicBezTo>
                  <a:cubicBezTo>
                    <a:pt x="25012" y="19903"/>
                    <a:pt x="24910" y="21981"/>
                    <a:pt x="24762" y="24048"/>
                  </a:cubicBezTo>
                  <a:cubicBezTo>
                    <a:pt x="25831" y="24094"/>
                    <a:pt x="26895" y="24283"/>
                    <a:pt x="27914" y="24611"/>
                  </a:cubicBezTo>
                  <a:cubicBezTo>
                    <a:pt x="28400" y="20369"/>
                    <a:pt x="28226" y="16045"/>
                    <a:pt x="27448" y="11818"/>
                  </a:cubicBezTo>
                  <a:cubicBezTo>
                    <a:pt x="27064" y="9720"/>
                    <a:pt x="26522" y="7617"/>
                    <a:pt x="25514" y="5719"/>
                  </a:cubicBezTo>
                  <a:cubicBezTo>
                    <a:pt x="24501" y="3820"/>
                    <a:pt x="22986" y="2116"/>
                    <a:pt x="21026" y="1154"/>
                  </a:cubicBezTo>
                  <a:cubicBezTo>
                    <a:pt x="19895" y="597"/>
                    <a:pt x="18652" y="300"/>
                    <a:pt x="17403" y="141"/>
                  </a:cubicBezTo>
                  <a:cubicBezTo>
                    <a:pt x="16712" y="51"/>
                    <a:pt x="16013" y="0"/>
                    <a:pt x="15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68"/>
            <p:cNvSpPr/>
            <p:nvPr/>
          </p:nvSpPr>
          <p:spPr>
            <a:xfrm>
              <a:off x="2153302" y="2567569"/>
              <a:ext cx="867731" cy="846024"/>
            </a:xfrm>
            <a:custGeom>
              <a:avLst/>
              <a:gdLst/>
              <a:ahLst/>
              <a:cxnLst/>
              <a:rect l="l" t="t" r="r" b="b"/>
              <a:pathLst>
                <a:path w="20228" h="19722" extrusionOk="0">
                  <a:moveTo>
                    <a:pt x="1" y="16298"/>
                  </a:moveTo>
                  <a:lnTo>
                    <a:pt x="83" y="16391"/>
                  </a:lnTo>
                  <a:cubicBezTo>
                    <a:pt x="84" y="16362"/>
                    <a:pt x="85" y="16334"/>
                    <a:pt x="86" y="16305"/>
                  </a:cubicBezTo>
                  <a:lnTo>
                    <a:pt x="86" y="16305"/>
                  </a:lnTo>
                  <a:cubicBezTo>
                    <a:pt x="58" y="16303"/>
                    <a:pt x="29" y="16301"/>
                    <a:pt x="1" y="16298"/>
                  </a:cubicBezTo>
                  <a:close/>
                  <a:moveTo>
                    <a:pt x="11737" y="0"/>
                  </a:moveTo>
                  <a:cubicBezTo>
                    <a:pt x="11144" y="0"/>
                    <a:pt x="10552" y="31"/>
                    <a:pt x="9969" y="129"/>
                  </a:cubicBezTo>
                  <a:cubicBezTo>
                    <a:pt x="7768" y="487"/>
                    <a:pt x="5814" y="1776"/>
                    <a:pt x="4386" y="3434"/>
                  </a:cubicBezTo>
                  <a:cubicBezTo>
                    <a:pt x="2964" y="5097"/>
                    <a:pt x="2032" y="7113"/>
                    <a:pt x="1367" y="9181"/>
                  </a:cubicBezTo>
                  <a:cubicBezTo>
                    <a:pt x="624" y="11482"/>
                    <a:pt x="190" y="13883"/>
                    <a:pt x="86" y="16305"/>
                  </a:cubicBezTo>
                  <a:lnTo>
                    <a:pt x="86" y="16305"/>
                  </a:lnTo>
                  <a:cubicBezTo>
                    <a:pt x="661" y="16349"/>
                    <a:pt x="1232" y="16393"/>
                    <a:pt x="1802" y="16437"/>
                  </a:cubicBezTo>
                  <a:cubicBezTo>
                    <a:pt x="1841" y="16440"/>
                    <a:pt x="1880" y="16443"/>
                    <a:pt x="1919" y="16443"/>
                  </a:cubicBezTo>
                  <a:cubicBezTo>
                    <a:pt x="1993" y="16443"/>
                    <a:pt x="2064" y="16433"/>
                    <a:pt x="2124" y="16396"/>
                  </a:cubicBezTo>
                  <a:cubicBezTo>
                    <a:pt x="2232" y="16324"/>
                    <a:pt x="2268" y="16186"/>
                    <a:pt x="2288" y="16058"/>
                  </a:cubicBezTo>
                  <a:cubicBezTo>
                    <a:pt x="2462" y="15091"/>
                    <a:pt x="2575" y="14108"/>
                    <a:pt x="2718" y="13136"/>
                  </a:cubicBezTo>
                  <a:cubicBezTo>
                    <a:pt x="3091" y="10665"/>
                    <a:pt x="3675" y="8208"/>
                    <a:pt x="4760" y="5952"/>
                  </a:cubicBezTo>
                  <a:cubicBezTo>
                    <a:pt x="5189" y="5067"/>
                    <a:pt x="5716" y="4186"/>
                    <a:pt x="6515" y="3588"/>
                  </a:cubicBezTo>
                  <a:cubicBezTo>
                    <a:pt x="7316" y="2982"/>
                    <a:pt x="8319" y="2721"/>
                    <a:pt x="9344" y="2721"/>
                  </a:cubicBezTo>
                  <a:cubicBezTo>
                    <a:pt x="10060" y="2721"/>
                    <a:pt x="10787" y="2849"/>
                    <a:pt x="11463" y="3076"/>
                  </a:cubicBezTo>
                  <a:cubicBezTo>
                    <a:pt x="12860" y="3542"/>
                    <a:pt x="14119" y="4396"/>
                    <a:pt x="15055" y="5512"/>
                  </a:cubicBezTo>
                  <a:cubicBezTo>
                    <a:pt x="16626" y="7385"/>
                    <a:pt x="17204" y="9871"/>
                    <a:pt x="17353" y="12276"/>
                  </a:cubicBezTo>
                  <a:cubicBezTo>
                    <a:pt x="17511" y="14774"/>
                    <a:pt x="17276" y="17189"/>
                    <a:pt x="17434" y="19497"/>
                  </a:cubicBezTo>
                  <a:cubicBezTo>
                    <a:pt x="18084" y="19573"/>
                    <a:pt x="18734" y="19645"/>
                    <a:pt x="19384" y="19722"/>
                  </a:cubicBezTo>
                  <a:lnTo>
                    <a:pt x="19430" y="19604"/>
                  </a:lnTo>
                  <a:lnTo>
                    <a:pt x="19430" y="19604"/>
                  </a:lnTo>
                  <a:cubicBezTo>
                    <a:pt x="19428" y="19626"/>
                    <a:pt x="19427" y="19648"/>
                    <a:pt x="19425" y="19671"/>
                  </a:cubicBezTo>
                  <a:cubicBezTo>
                    <a:pt x="19430" y="19640"/>
                    <a:pt x="19435" y="19609"/>
                    <a:pt x="19440" y="19578"/>
                  </a:cubicBezTo>
                  <a:lnTo>
                    <a:pt x="19440" y="19578"/>
                  </a:lnTo>
                  <a:lnTo>
                    <a:pt x="19430" y="19604"/>
                  </a:lnTo>
                  <a:lnTo>
                    <a:pt x="19430" y="19604"/>
                  </a:lnTo>
                  <a:cubicBezTo>
                    <a:pt x="19659" y="16728"/>
                    <a:pt x="20228" y="13716"/>
                    <a:pt x="20126" y="10588"/>
                  </a:cubicBezTo>
                  <a:cubicBezTo>
                    <a:pt x="20029" y="7528"/>
                    <a:pt x="19200" y="4371"/>
                    <a:pt x="17127" y="2048"/>
                  </a:cubicBezTo>
                  <a:cubicBezTo>
                    <a:pt x="16452" y="1285"/>
                    <a:pt x="15623" y="615"/>
                    <a:pt x="14646" y="298"/>
                  </a:cubicBezTo>
                  <a:cubicBezTo>
                    <a:pt x="14011" y="98"/>
                    <a:pt x="13341" y="52"/>
                    <a:pt x="12676" y="21"/>
                  </a:cubicBezTo>
                  <a:cubicBezTo>
                    <a:pt x="12363" y="9"/>
                    <a:pt x="12050" y="0"/>
                    <a:pt x="11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68"/>
            <p:cNvSpPr/>
            <p:nvPr/>
          </p:nvSpPr>
          <p:spPr>
            <a:xfrm>
              <a:off x="2301044" y="2753705"/>
              <a:ext cx="540680" cy="653972"/>
            </a:xfrm>
            <a:custGeom>
              <a:avLst/>
              <a:gdLst/>
              <a:ahLst/>
              <a:cxnLst/>
              <a:rect l="l" t="t" r="r" b="b"/>
              <a:pathLst>
                <a:path w="12604" h="15245" extrusionOk="0">
                  <a:moveTo>
                    <a:pt x="6796" y="0"/>
                  </a:moveTo>
                  <a:cubicBezTo>
                    <a:pt x="5857" y="0"/>
                    <a:pt x="4913" y="382"/>
                    <a:pt x="4181" y="963"/>
                  </a:cubicBezTo>
                  <a:cubicBezTo>
                    <a:pt x="3209" y="1731"/>
                    <a:pt x="2554" y="2810"/>
                    <a:pt x="2017" y="3910"/>
                  </a:cubicBezTo>
                  <a:cubicBezTo>
                    <a:pt x="773" y="6464"/>
                    <a:pt x="82" y="9273"/>
                    <a:pt x="1" y="12108"/>
                  </a:cubicBezTo>
                  <a:cubicBezTo>
                    <a:pt x="410" y="12239"/>
                    <a:pt x="848" y="12293"/>
                    <a:pt x="1297" y="12293"/>
                  </a:cubicBezTo>
                  <a:cubicBezTo>
                    <a:pt x="1689" y="12293"/>
                    <a:pt x="2088" y="12251"/>
                    <a:pt x="2482" y="12185"/>
                  </a:cubicBezTo>
                  <a:cubicBezTo>
                    <a:pt x="2585" y="12164"/>
                    <a:pt x="2692" y="12144"/>
                    <a:pt x="2753" y="12067"/>
                  </a:cubicBezTo>
                  <a:cubicBezTo>
                    <a:pt x="2820" y="11990"/>
                    <a:pt x="2825" y="11878"/>
                    <a:pt x="2825" y="11775"/>
                  </a:cubicBezTo>
                  <a:cubicBezTo>
                    <a:pt x="2830" y="9780"/>
                    <a:pt x="3107" y="7784"/>
                    <a:pt x="3649" y="5860"/>
                  </a:cubicBezTo>
                  <a:cubicBezTo>
                    <a:pt x="3818" y="5272"/>
                    <a:pt x="4012" y="4678"/>
                    <a:pt x="4391" y="4192"/>
                  </a:cubicBezTo>
                  <a:cubicBezTo>
                    <a:pt x="4755" y="3730"/>
                    <a:pt x="5308" y="3375"/>
                    <a:pt x="5902" y="3375"/>
                  </a:cubicBezTo>
                  <a:cubicBezTo>
                    <a:pt x="5934" y="3375"/>
                    <a:pt x="5966" y="3376"/>
                    <a:pt x="5998" y="3378"/>
                  </a:cubicBezTo>
                  <a:cubicBezTo>
                    <a:pt x="6448" y="3404"/>
                    <a:pt x="6862" y="3624"/>
                    <a:pt x="7246" y="3854"/>
                  </a:cubicBezTo>
                  <a:cubicBezTo>
                    <a:pt x="7845" y="4212"/>
                    <a:pt x="8433" y="4622"/>
                    <a:pt x="8822" y="5190"/>
                  </a:cubicBezTo>
                  <a:cubicBezTo>
                    <a:pt x="9298" y="5886"/>
                    <a:pt x="9431" y="6740"/>
                    <a:pt x="9544" y="7564"/>
                  </a:cubicBezTo>
                  <a:lnTo>
                    <a:pt x="10629" y="15245"/>
                  </a:lnTo>
                  <a:cubicBezTo>
                    <a:pt x="11289" y="15239"/>
                    <a:pt x="11954" y="15183"/>
                    <a:pt x="12604" y="15065"/>
                  </a:cubicBezTo>
                  <a:cubicBezTo>
                    <a:pt x="11964" y="10900"/>
                    <a:pt x="12425" y="6438"/>
                    <a:pt x="10429" y="2687"/>
                  </a:cubicBezTo>
                  <a:cubicBezTo>
                    <a:pt x="9835" y="1562"/>
                    <a:pt x="8940" y="482"/>
                    <a:pt x="7691" y="124"/>
                  </a:cubicBezTo>
                  <a:cubicBezTo>
                    <a:pt x="7398" y="39"/>
                    <a:pt x="7098" y="0"/>
                    <a:pt x="67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168"/>
          <p:cNvSpPr/>
          <p:nvPr/>
        </p:nvSpPr>
        <p:spPr>
          <a:xfrm flipH="1">
            <a:off x="1058170" y="255632"/>
            <a:ext cx="785457" cy="732337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19825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2526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70"/>
          <p:cNvSpPr txBox="1">
            <a:spLocks noGrp="1"/>
          </p:cNvSpPr>
          <p:nvPr>
            <p:ph type="title"/>
          </p:nvPr>
        </p:nvSpPr>
        <p:spPr>
          <a:xfrm>
            <a:off x="4892133" y="1477551"/>
            <a:ext cx="6027200" cy="2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70"/>
          <p:cNvSpPr txBox="1">
            <a:spLocks noGrp="1"/>
          </p:cNvSpPr>
          <p:nvPr>
            <p:ph type="subTitle" idx="1"/>
          </p:nvPr>
        </p:nvSpPr>
        <p:spPr>
          <a:xfrm>
            <a:off x="4892133" y="3802967"/>
            <a:ext cx="41528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70"/>
          <p:cNvSpPr/>
          <p:nvPr/>
        </p:nvSpPr>
        <p:spPr>
          <a:xfrm rot="496132">
            <a:off x="4775033" y="3558512"/>
            <a:ext cx="9753529" cy="5450320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70"/>
          <p:cNvSpPr/>
          <p:nvPr/>
        </p:nvSpPr>
        <p:spPr>
          <a:xfrm rot="312690">
            <a:off x="-1193274" y="4812193"/>
            <a:ext cx="3533727" cy="2942968"/>
          </a:xfrm>
          <a:custGeom>
            <a:avLst/>
            <a:gdLst/>
            <a:ahLst/>
            <a:cxnLst/>
            <a:rect l="l" t="t" r="r" b="b"/>
            <a:pathLst>
              <a:path w="35585" h="29635" extrusionOk="0">
                <a:moveTo>
                  <a:pt x="8654" y="0"/>
                </a:moveTo>
                <a:cubicBezTo>
                  <a:pt x="7597" y="0"/>
                  <a:pt x="6547" y="258"/>
                  <a:pt x="5634" y="805"/>
                </a:cubicBezTo>
                <a:lnTo>
                  <a:pt x="1689" y="14129"/>
                </a:lnTo>
                <a:cubicBezTo>
                  <a:pt x="1" y="18581"/>
                  <a:pt x="2406" y="23842"/>
                  <a:pt x="6315" y="26559"/>
                </a:cubicBezTo>
                <a:cubicBezTo>
                  <a:pt x="9615" y="28849"/>
                  <a:pt x="13708" y="29634"/>
                  <a:pt x="17759" y="29634"/>
                </a:cubicBezTo>
                <a:cubicBezTo>
                  <a:pt x="18514" y="29634"/>
                  <a:pt x="19267" y="29607"/>
                  <a:pt x="20013" y="29557"/>
                </a:cubicBezTo>
                <a:cubicBezTo>
                  <a:pt x="23575" y="29317"/>
                  <a:pt x="27192" y="28570"/>
                  <a:pt x="30196" y="26646"/>
                </a:cubicBezTo>
                <a:cubicBezTo>
                  <a:pt x="33200" y="24717"/>
                  <a:pt x="35497" y="21442"/>
                  <a:pt x="35538" y="17870"/>
                </a:cubicBezTo>
                <a:cubicBezTo>
                  <a:pt x="35584" y="14303"/>
                  <a:pt x="32929" y="10686"/>
                  <a:pt x="29383" y="10297"/>
                </a:cubicBezTo>
                <a:cubicBezTo>
                  <a:pt x="29134" y="10269"/>
                  <a:pt x="28886" y="10257"/>
                  <a:pt x="28638" y="10257"/>
                </a:cubicBezTo>
                <a:cubicBezTo>
                  <a:pt x="26905" y="10257"/>
                  <a:pt x="25199" y="10872"/>
                  <a:pt x="23498" y="11284"/>
                </a:cubicBezTo>
                <a:cubicBezTo>
                  <a:pt x="22651" y="11490"/>
                  <a:pt x="21748" y="11636"/>
                  <a:pt x="20866" y="11636"/>
                </a:cubicBezTo>
                <a:cubicBezTo>
                  <a:pt x="19729" y="11636"/>
                  <a:pt x="18626" y="11393"/>
                  <a:pt x="17721" y="10722"/>
                </a:cubicBezTo>
                <a:cubicBezTo>
                  <a:pt x="15362" y="8966"/>
                  <a:pt x="15577" y="5354"/>
                  <a:pt x="14031" y="2852"/>
                </a:cubicBezTo>
                <a:cubicBezTo>
                  <a:pt x="12915" y="1035"/>
                  <a:pt x="10772" y="0"/>
                  <a:pt x="86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70"/>
          <p:cNvSpPr/>
          <p:nvPr/>
        </p:nvSpPr>
        <p:spPr>
          <a:xfrm rot="312690">
            <a:off x="10497031" y="4534063"/>
            <a:ext cx="1127695" cy="1051464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70"/>
          <p:cNvSpPr/>
          <p:nvPr/>
        </p:nvSpPr>
        <p:spPr>
          <a:xfrm rot="5400000">
            <a:off x="10865231" y="244869"/>
            <a:ext cx="2108749" cy="1220563"/>
          </a:xfrm>
          <a:custGeom>
            <a:avLst/>
            <a:gdLst/>
            <a:ahLst/>
            <a:cxnLst/>
            <a:rect l="l" t="t" r="r" b="b"/>
            <a:pathLst>
              <a:path w="47850" h="27696" extrusionOk="0">
                <a:moveTo>
                  <a:pt x="27316" y="1"/>
                </a:moveTo>
                <a:cubicBezTo>
                  <a:pt x="23784" y="1"/>
                  <a:pt x="20252" y="380"/>
                  <a:pt x="16804" y="1139"/>
                </a:cubicBezTo>
                <a:cubicBezTo>
                  <a:pt x="12086" y="2178"/>
                  <a:pt x="7292" y="4092"/>
                  <a:pt x="4329" y="7909"/>
                </a:cubicBezTo>
                <a:cubicBezTo>
                  <a:pt x="1888" y="11061"/>
                  <a:pt x="0" y="17099"/>
                  <a:pt x="3096" y="20451"/>
                </a:cubicBezTo>
                <a:cubicBezTo>
                  <a:pt x="4426" y="21894"/>
                  <a:pt x="6453" y="22631"/>
                  <a:pt x="8213" y="23383"/>
                </a:cubicBezTo>
                <a:cubicBezTo>
                  <a:pt x="11124" y="24642"/>
                  <a:pt x="13980" y="26284"/>
                  <a:pt x="17045" y="27139"/>
                </a:cubicBezTo>
                <a:cubicBezTo>
                  <a:pt x="18413" y="27520"/>
                  <a:pt x="19813" y="27695"/>
                  <a:pt x="21219" y="27695"/>
                </a:cubicBezTo>
                <a:cubicBezTo>
                  <a:pt x="25020" y="27695"/>
                  <a:pt x="28856" y="26415"/>
                  <a:pt x="32166" y="24473"/>
                </a:cubicBezTo>
                <a:cubicBezTo>
                  <a:pt x="36704" y="21807"/>
                  <a:pt x="40430" y="17995"/>
                  <a:pt x="44104" y="14223"/>
                </a:cubicBezTo>
                <a:cubicBezTo>
                  <a:pt x="45905" y="12371"/>
                  <a:pt x="47849" y="10140"/>
                  <a:pt x="47547" y="7571"/>
                </a:cubicBezTo>
                <a:cubicBezTo>
                  <a:pt x="47179" y="4450"/>
                  <a:pt x="43771" y="2731"/>
                  <a:pt x="40752" y="1871"/>
                </a:cubicBezTo>
                <a:cubicBezTo>
                  <a:pt x="36388" y="625"/>
                  <a:pt x="31851" y="1"/>
                  <a:pt x="2731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70"/>
          <p:cNvSpPr/>
          <p:nvPr/>
        </p:nvSpPr>
        <p:spPr>
          <a:xfrm rot="4909799">
            <a:off x="9949136" y="-631334"/>
            <a:ext cx="2748544" cy="2343676"/>
          </a:xfrm>
          <a:custGeom>
            <a:avLst/>
            <a:gdLst/>
            <a:ahLst/>
            <a:cxnLst/>
            <a:rect l="l" t="t" r="r" b="b"/>
            <a:pathLst>
              <a:path w="37959" h="37134" extrusionOk="0">
                <a:moveTo>
                  <a:pt x="7955" y="1"/>
                </a:moveTo>
                <a:cubicBezTo>
                  <a:pt x="5862" y="1"/>
                  <a:pt x="3773" y="589"/>
                  <a:pt x="2052" y="1790"/>
                </a:cubicBezTo>
                <a:lnTo>
                  <a:pt x="4462" y="4380"/>
                </a:lnTo>
                <a:cubicBezTo>
                  <a:pt x="2682" y="4415"/>
                  <a:pt x="1198" y="5910"/>
                  <a:pt x="599" y="7583"/>
                </a:cubicBezTo>
                <a:cubicBezTo>
                  <a:pt x="0" y="9261"/>
                  <a:pt x="103" y="11093"/>
                  <a:pt x="210" y="12874"/>
                </a:cubicBezTo>
                <a:cubicBezTo>
                  <a:pt x="609" y="19511"/>
                  <a:pt x="1259" y="26746"/>
                  <a:pt x="5859" y="31546"/>
                </a:cubicBezTo>
                <a:cubicBezTo>
                  <a:pt x="8372" y="34171"/>
                  <a:pt x="11836" y="35742"/>
                  <a:pt x="15392" y="36489"/>
                </a:cubicBezTo>
                <a:cubicBezTo>
                  <a:pt x="17703" y="36974"/>
                  <a:pt x="20064" y="37134"/>
                  <a:pt x="22430" y="37134"/>
                </a:cubicBezTo>
                <a:cubicBezTo>
                  <a:pt x="23704" y="37134"/>
                  <a:pt x="24980" y="37087"/>
                  <a:pt x="26251" y="37021"/>
                </a:cubicBezTo>
                <a:cubicBezTo>
                  <a:pt x="28441" y="36908"/>
                  <a:pt x="30672" y="36724"/>
                  <a:pt x="32693" y="35880"/>
                </a:cubicBezTo>
                <a:cubicBezTo>
                  <a:pt x="34719" y="35036"/>
                  <a:pt x="36536" y="33419"/>
                  <a:pt x="37088" y="31295"/>
                </a:cubicBezTo>
                <a:cubicBezTo>
                  <a:pt x="37958" y="27933"/>
                  <a:pt x="35553" y="24679"/>
                  <a:pt x="33297" y="22033"/>
                </a:cubicBezTo>
                <a:cubicBezTo>
                  <a:pt x="30805" y="19111"/>
                  <a:pt x="28297" y="16169"/>
                  <a:pt x="25345" y="13713"/>
                </a:cubicBezTo>
                <a:cubicBezTo>
                  <a:pt x="23631" y="12285"/>
                  <a:pt x="21763" y="11021"/>
                  <a:pt x="20274" y="9369"/>
                </a:cubicBezTo>
                <a:cubicBezTo>
                  <a:pt x="18355" y="7240"/>
                  <a:pt x="17112" y="4528"/>
                  <a:pt x="14988" y="2604"/>
                </a:cubicBezTo>
                <a:cubicBezTo>
                  <a:pt x="13084" y="883"/>
                  <a:pt x="10517" y="1"/>
                  <a:pt x="79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70"/>
          <p:cNvSpPr/>
          <p:nvPr/>
        </p:nvSpPr>
        <p:spPr>
          <a:xfrm rot="-7900854">
            <a:off x="11128406" y="467572"/>
            <a:ext cx="1031372" cy="488805"/>
          </a:xfrm>
          <a:custGeom>
            <a:avLst/>
            <a:gdLst/>
            <a:ahLst/>
            <a:cxnLst/>
            <a:rect l="l" t="t" r="r" b="b"/>
            <a:pathLst>
              <a:path w="17496" h="8292" extrusionOk="0">
                <a:moveTo>
                  <a:pt x="13023" y="623"/>
                </a:moveTo>
                <a:cubicBezTo>
                  <a:pt x="13197" y="623"/>
                  <a:pt x="13400" y="663"/>
                  <a:pt x="13571" y="802"/>
                </a:cubicBezTo>
                <a:cubicBezTo>
                  <a:pt x="14205" y="1314"/>
                  <a:pt x="13791" y="2393"/>
                  <a:pt x="13290" y="2997"/>
                </a:cubicBezTo>
                <a:cubicBezTo>
                  <a:pt x="13075" y="3258"/>
                  <a:pt x="12834" y="3494"/>
                  <a:pt x="12573" y="3698"/>
                </a:cubicBezTo>
                <a:cubicBezTo>
                  <a:pt x="12445" y="3596"/>
                  <a:pt x="12322" y="3483"/>
                  <a:pt x="12215" y="3355"/>
                </a:cubicBezTo>
                <a:cubicBezTo>
                  <a:pt x="11760" y="2839"/>
                  <a:pt x="11463" y="2010"/>
                  <a:pt x="11816" y="1324"/>
                </a:cubicBezTo>
                <a:cubicBezTo>
                  <a:pt x="11974" y="1017"/>
                  <a:pt x="12322" y="761"/>
                  <a:pt x="12706" y="664"/>
                </a:cubicBezTo>
                <a:cubicBezTo>
                  <a:pt x="12722" y="659"/>
                  <a:pt x="12732" y="659"/>
                  <a:pt x="12747" y="654"/>
                </a:cubicBezTo>
                <a:cubicBezTo>
                  <a:pt x="12819" y="638"/>
                  <a:pt x="12916" y="623"/>
                  <a:pt x="13023" y="623"/>
                </a:cubicBezTo>
                <a:close/>
                <a:moveTo>
                  <a:pt x="8391" y="1909"/>
                </a:moveTo>
                <a:cubicBezTo>
                  <a:pt x="8474" y="1909"/>
                  <a:pt x="8549" y="1922"/>
                  <a:pt x="8602" y="1938"/>
                </a:cubicBezTo>
                <a:cubicBezTo>
                  <a:pt x="8904" y="2015"/>
                  <a:pt x="9175" y="2245"/>
                  <a:pt x="9268" y="2506"/>
                </a:cubicBezTo>
                <a:cubicBezTo>
                  <a:pt x="9477" y="3094"/>
                  <a:pt x="9165" y="3760"/>
                  <a:pt x="8863" y="4215"/>
                </a:cubicBezTo>
                <a:cubicBezTo>
                  <a:pt x="8848" y="4236"/>
                  <a:pt x="8838" y="4251"/>
                  <a:pt x="8822" y="4271"/>
                </a:cubicBezTo>
                <a:cubicBezTo>
                  <a:pt x="8311" y="3985"/>
                  <a:pt x="7917" y="3545"/>
                  <a:pt x="7784" y="3033"/>
                </a:cubicBezTo>
                <a:cubicBezTo>
                  <a:pt x="7691" y="2685"/>
                  <a:pt x="7732" y="2235"/>
                  <a:pt x="8029" y="2020"/>
                </a:cubicBezTo>
                <a:cubicBezTo>
                  <a:pt x="8096" y="1974"/>
                  <a:pt x="8162" y="1943"/>
                  <a:pt x="8229" y="1928"/>
                </a:cubicBezTo>
                <a:cubicBezTo>
                  <a:pt x="8284" y="1914"/>
                  <a:pt x="8339" y="1909"/>
                  <a:pt x="8391" y="1909"/>
                </a:cubicBezTo>
                <a:close/>
                <a:moveTo>
                  <a:pt x="4625" y="3642"/>
                </a:moveTo>
                <a:cubicBezTo>
                  <a:pt x="4681" y="3642"/>
                  <a:pt x="4731" y="3647"/>
                  <a:pt x="4770" y="3652"/>
                </a:cubicBezTo>
                <a:cubicBezTo>
                  <a:pt x="5072" y="3709"/>
                  <a:pt x="5353" y="3908"/>
                  <a:pt x="5471" y="4154"/>
                </a:cubicBezTo>
                <a:cubicBezTo>
                  <a:pt x="5737" y="4701"/>
                  <a:pt x="5512" y="5372"/>
                  <a:pt x="5271" y="5842"/>
                </a:cubicBezTo>
                <a:cubicBezTo>
                  <a:pt x="5266" y="5853"/>
                  <a:pt x="5261" y="5868"/>
                  <a:pt x="5251" y="5878"/>
                </a:cubicBezTo>
                <a:cubicBezTo>
                  <a:pt x="4580" y="5658"/>
                  <a:pt x="4094" y="5157"/>
                  <a:pt x="3987" y="4624"/>
                </a:cubicBezTo>
                <a:cubicBezTo>
                  <a:pt x="3930" y="4363"/>
                  <a:pt x="3961" y="3985"/>
                  <a:pt x="4217" y="3770"/>
                </a:cubicBezTo>
                <a:cubicBezTo>
                  <a:pt x="4289" y="3714"/>
                  <a:pt x="4365" y="3678"/>
                  <a:pt x="4442" y="3662"/>
                </a:cubicBezTo>
                <a:cubicBezTo>
                  <a:pt x="4506" y="3647"/>
                  <a:pt x="4569" y="3642"/>
                  <a:pt x="4625" y="3642"/>
                </a:cubicBezTo>
                <a:close/>
                <a:moveTo>
                  <a:pt x="13033" y="0"/>
                </a:moveTo>
                <a:cubicBezTo>
                  <a:pt x="12898" y="0"/>
                  <a:pt x="12759" y="15"/>
                  <a:pt x="12619" y="45"/>
                </a:cubicBezTo>
                <a:cubicBezTo>
                  <a:pt x="12015" y="178"/>
                  <a:pt x="11478" y="567"/>
                  <a:pt x="11217" y="1068"/>
                </a:cubicBezTo>
                <a:cubicBezTo>
                  <a:pt x="10792" y="1892"/>
                  <a:pt x="10982" y="2951"/>
                  <a:pt x="11693" y="3765"/>
                </a:cubicBezTo>
                <a:cubicBezTo>
                  <a:pt x="11795" y="3877"/>
                  <a:pt x="11903" y="3985"/>
                  <a:pt x="12015" y="4082"/>
                </a:cubicBezTo>
                <a:cubicBezTo>
                  <a:pt x="11473" y="4399"/>
                  <a:pt x="10890" y="4589"/>
                  <a:pt x="10317" y="4614"/>
                </a:cubicBezTo>
                <a:cubicBezTo>
                  <a:pt x="10271" y="4617"/>
                  <a:pt x="10225" y="4618"/>
                  <a:pt x="10179" y="4618"/>
                </a:cubicBezTo>
                <a:cubicBezTo>
                  <a:pt x="9923" y="4618"/>
                  <a:pt x="9670" y="4582"/>
                  <a:pt x="9431" y="4517"/>
                </a:cubicBezTo>
                <a:cubicBezTo>
                  <a:pt x="9810" y="3944"/>
                  <a:pt x="10189" y="3100"/>
                  <a:pt x="9897" y="2291"/>
                </a:cubicBezTo>
                <a:cubicBezTo>
                  <a:pt x="9738" y="1846"/>
                  <a:pt x="9308" y="1467"/>
                  <a:pt x="8802" y="1334"/>
                </a:cubicBezTo>
                <a:cubicBezTo>
                  <a:pt x="8673" y="1302"/>
                  <a:pt x="8544" y="1285"/>
                  <a:pt x="8418" y="1285"/>
                </a:cubicBezTo>
                <a:cubicBezTo>
                  <a:pt x="8129" y="1285"/>
                  <a:pt x="7856" y="1370"/>
                  <a:pt x="7635" y="1534"/>
                </a:cubicBezTo>
                <a:cubicBezTo>
                  <a:pt x="7052" y="1958"/>
                  <a:pt x="7001" y="2700"/>
                  <a:pt x="7139" y="3202"/>
                </a:cubicBezTo>
                <a:cubicBezTo>
                  <a:pt x="7313" y="3862"/>
                  <a:pt x="7784" y="4420"/>
                  <a:pt x="8418" y="4783"/>
                </a:cubicBezTo>
                <a:cubicBezTo>
                  <a:pt x="7814" y="5443"/>
                  <a:pt x="7057" y="5873"/>
                  <a:pt x="6300" y="5970"/>
                </a:cubicBezTo>
                <a:cubicBezTo>
                  <a:pt x="6194" y="5983"/>
                  <a:pt x="6089" y="5992"/>
                  <a:pt x="5987" y="5992"/>
                </a:cubicBezTo>
                <a:cubicBezTo>
                  <a:pt x="5965" y="5992"/>
                  <a:pt x="5943" y="5992"/>
                  <a:pt x="5921" y="5991"/>
                </a:cubicBezTo>
                <a:cubicBezTo>
                  <a:pt x="6197" y="5407"/>
                  <a:pt x="6428" y="4599"/>
                  <a:pt x="6080" y="3877"/>
                </a:cubicBezTo>
                <a:cubicBezTo>
                  <a:pt x="5870" y="3453"/>
                  <a:pt x="5425" y="3135"/>
                  <a:pt x="4918" y="3043"/>
                </a:cubicBezTo>
                <a:cubicBezTo>
                  <a:pt x="4821" y="3026"/>
                  <a:pt x="4725" y="3017"/>
                  <a:pt x="4631" y="3017"/>
                </a:cubicBezTo>
                <a:cubicBezTo>
                  <a:pt x="4314" y="3017"/>
                  <a:pt x="4020" y="3116"/>
                  <a:pt x="3787" y="3309"/>
                </a:cubicBezTo>
                <a:cubicBezTo>
                  <a:pt x="3388" y="3637"/>
                  <a:pt x="3214" y="4195"/>
                  <a:pt x="3332" y="4763"/>
                </a:cubicBezTo>
                <a:cubicBezTo>
                  <a:pt x="3485" y="5515"/>
                  <a:pt x="4115" y="6129"/>
                  <a:pt x="4918" y="6426"/>
                </a:cubicBezTo>
                <a:cubicBezTo>
                  <a:pt x="4637" y="6809"/>
                  <a:pt x="4309" y="7116"/>
                  <a:pt x="3946" y="7331"/>
                </a:cubicBezTo>
                <a:cubicBezTo>
                  <a:pt x="3567" y="7554"/>
                  <a:pt x="3138" y="7669"/>
                  <a:pt x="2734" y="7669"/>
                </a:cubicBezTo>
                <a:cubicBezTo>
                  <a:pt x="2506" y="7669"/>
                  <a:pt x="2286" y="7632"/>
                  <a:pt x="2088" y="7557"/>
                </a:cubicBezTo>
                <a:cubicBezTo>
                  <a:pt x="1004" y="7142"/>
                  <a:pt x="707" y="5745"/>
                  <a:pt x="789" y="4573"/>
                </a:cubicBezTo>
                <a:lnTo>
                  <a:pt x="123" y="4558"/>
                </a:lnTo>
                <a:lnTo>
                  <a:pt x="123" y="4558"/>
                </a:lnTo>
                <a:cubicBezTo>
                  <a:pt x="1" y="6344"/>
                  <a:pt x="635" y="7679"/>
                  <a:pt x="1817" y="8135"/>
                </a:cubicBezTo>
                <a:cubicBezTo>
                  <a:pt x="2093" y="8239"/>
                  <a:pt x="2399" y="8291"/>
                  <a:pt x="2713" y="8291"/>
                </a:cubicBezTo>
                <a:cubicBezTo>
                  <a:pt x="2953" y="8291"/>
                  <a:pt x="3198" y="8261"/>
                  <a:pt x="3439" y="8201"/>
                </a:cubicBezTo>
                <a:cubicBezTo>
                  <a:pt x="3731" y="8130"/>
                  <a:pt x="4017" y="8012"/>
                  <a:pt x="4284" y="7853"/>
                </a:cubicBezTo>
                <a:cubicBezTo>
                  <a:pt x="4785" y="7562"/>
                  <a:pt x="5225" y="7127"/>
                  <a:pt x="5583" y="6589"/>
                </a:cubicBezTo>
                <a:cubicBezTo>
                  <a:pt x="5711" y="6605"/>
                  <a:pt x="5842" y="6612"/>
                  <a:pt x="5973" y="6612"/>
                </a:cubicBezTo>
                <a:cubicBezTo>
                  <a:pt x="6104" y="6612"/>
                  <a:pt x="6236" y="6605"/>
                  <a:pt x="6366" y="6589"/>
                </a:cubicBezTo>
                <a:cubicBezTo>
                  <a:pt x="7338" y="6461"/>
                  <a:pt x="8295" y="5904"/>
                  <a:pt x="9027" y="5054"/>
                </a:cubicBezTo>
                <a:cubicBezTo>
                  <a:pt x="9383" y="5176"/>
                  <a:pt x="9771" y="5242"/>
                  <a:pt x="10170" y="5242"/>
                </a:cubicBezTo>
                <a:cubicBezTo>
                  <a:pt x="10224" y="5242"/>
                  <a:pt x="10278" y="5241"/>
                  <a:pt x="10332" y="5238"/>
                </a:cubicBezTo>
                <a:cubicBezTo>
                  <a:pt x="11094" y="5198"/>
                  <a:pt x="11877" y="4926"/>
                  <a:pt x="12573" y="4471"/>
                </a:cubicBezTo>
                <a:cubicBezTo>
                  <a:pt x="13088" y="4757"/>
                  <a:pt x="13673" y="4909"/>
                  <a:pt x="14252" y="4909"/>
                </a:cubicBezTo>
                <a:cubicBezTo>
                  <a:pt x="14575" y="4909"/>
                  <a:pt x="14897" y="4862"/>
                  <a:pt x="15203" y="4763"/>
                </a:cubicBezTo>
                <a:cubicBezTo>
                  <a:pt x="16124" y="4461"/>
                  <a:pt x="16892" y="3703"/>
                  <a:pt x="17209" y="2782"/>
                </a:cubicBezTo>
                <a:cubicBezTo>
                  <a:pt x="17496" y="1943"/>
                  <a:pt x="17419" y="976"/>
                  <a:pt x="16989" y="137"/>
                </a:cubicBezTo>
                <a:lnTo>
                  <a:pt x="16385" y="418"/>
                </a:lnTo>
                <a:cubicBezTo>
                  <a:pt x="16744" y="1119"/>
                  <a:pt x="16815" y="1918"/>
                  <a:pt x="16575" y="2608"/>
                </a:cubicBezTo>
                <a:cubicBezTo>
                  <a:pt x="16324" y="3340"/>
                  <a:pt x="15720" y="3939"/>
                  <a:pt x="15004" y="4174"/>
                </a:cubicBezTo>
                <a:cubicBezTo>
                  <a:pt x="14769" y="4251"/>
                  <a:pt x="14521" y="4288"/>
                  <a:pt x="14271" y="4288"/>
                </a:cubicBezTo>
                <a:cubicBezTo>
                  <a:pt x="13889" y="4288"/>
                  <a:pt x="13502" y="4202"/>
                  <a:pt x="13146" y="4041"/>
                </a:cubicBezTo>
                <a:cubicBezTo>
                  <a:pt x="13382" y="3842"/>
                  <a:pt x="13607" y="3616"/>
                  <a:pt x="13811" y="3366"/>
                </a:cubicBezTo>
                <a:cubicBezTo>
                  <a:pt x="14584" y="2434"/>
                  <a:pt x="14917" y="1053"/>
                  <a:pt x="14016" y="326"/>
                </a:cubicBezTo>
                <a:cubicBezTo>
                  <a:pt x="13750" y="112"/>
                  <a:pt x="13406" y="0"/>
                  <a:pt x="130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26065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71"/>
          <p:cNvSpPr/>
          <p:nvPr/>
        </p:nvSpPr>
        <p:spPr>
          <a:xfrm rot="-5400000" flipH="1">
            <a:off x="-460377" y="-764837"/>
            <a:ext cx="2191016" cy="2970621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71"/>
          <p:cNvSpPr txBox="1">
            <a:spLocks noGrp="1"/>
          </p:cNvSpPr>
          <p:nvPr>
            <p:ph type="title"/>
          </p:nvPr>
        </p:nvSpPr>
        <p:spPr>
          <a:xfrm>
            <a:off x="2089067" y="1650100"/>
            <a:ext cx="3911200" cy="1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71"/>
          <p:cNvSpPr txBox="1">
            <a:spLocks noGrp="1"/>
          </p:cNvSpPr>
          <p:nvPr>
            <p:ph type="subTitle" idx="1"/>
          </p:nvPr>
        </p:nvSpPr>
        <p:spPr>
          <a:xfrm>
            <a:off x="2089067" y="3090600"/>
            <a:ext cx="3434000" cy="1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71"/>
          <p:cNvSpPr/>
          <p:nvPr/>
        </p:nvSpPr>
        <p:spPr>
          <a:xfrm rot="-899962" flipH="1">
            <a:off x="-3035974" y="3810532"/>
            <a:ext cx="8989153" cy="5136907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71"/>
          <p:cNvSpPr/>
          <p:nvPr/>
        </p:nvSpPr>
        <p:spPr>
          <a:xfrm rot="-8100049">
            <a:off x="9775563" y="4543687"/>
            <a:ext cx="2707423" cy="3670603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71"/>
          <p:cNvSpPr/>
          <p:nvPr/>
        </p:nvSpPr>
        <p:spPr>
          <a:xfrm rot="-6300005" flipH="1">
            <a:off x="1440744" y="-851493"/>
            <a:ext cx="1443395" cy="1755279"/>
          </a:xfrm>
          <a:custGeom>
            <a:avLst/>
            <a:gdLst/>
            <a:ahLst/>
            <a:cxnLst/>
            <a:rect l="l" t="t" r="r" b="b"/>
            <a:pathLst>
              <a:path w="19942" h="24251" extrusionOk="0">
                <a:moveTo>
                  <a:pt x="7787" y="0"/>
                </a:moveTo>
                <a:cubicBezTo>
                  <a:pt x="6347" y="0"/>
                  <a:pt x="4908" y="290"/>
                  <a:pt x="3603" y="875"/>
                </a:cubicBezTo>
                <a:cubicBezTo>
                  <a:pt x="0" y="2492"/>
                  <a:pt x="753" y="4488"/>
                  <a:pt x="998" y="7890"/>
                </a:cubicBezTo>
                <a:cubicBezTo>
                  <a:pt x="1259" y="11513"/>
                  <a:pt x="1546" y="15238"/>
                  <a:pt x="3163" y="18493"/>
                </a:cubicBezTo>
                <a:cubicBezTo>
                  <a:pt x="4717" y="21626"/>
                  <a:pt x="7827" y="24250"/>
                  <a:pt x="11300" y="24250"/>
                </a:cubicBezTo>
                <a:cubicBezTo>
                  <a:pt x="11429" y="24250"/>
                  <a:pt x="11558" y="24247"/>
                  <a:pt x="11688" y="24239"/>
                </a:cubicBezTo>
                <a:cubicBezTo>
                  <a:pt x="14430" y="24086"/>
                  <a:pt x="16922" y="22259"/>
                  <a:pt x="18279" y="19864"/>
                </a:cubicBezTo>
                <a:cubicBezTo>
                  <a:pt x="19629" y="17470"/>
                  <a:pt x="19942" y="14589"/>
                  <a:pt x="19578" y="11861"/>
                </a:cubicBezTo>
                <a:cubicBezTo>
                  <a:pt x="18985" y="7425"/>
                  <a:pt x="16467" y="3101"/>
                  <a:pt x="12466" y="1090"/>
                </a:cubicBezTo>
                <a:cubicBezTo>
                  <a:pt x="11030" y="367"/>
                  <a:pt x="9408" y="0"/>
                  <a:pt x="77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71"/>
          <p:cNvSpPr/>
          <p:nvPr/>
        </p:nvSpPr>
        <p:spPr>
          <a:xfrm rot="-9899903" flipH="1">
            <a:off x="9915933" y="-1256410"/>
            <a:ext cx="2632136" cy="2523940"/>
          </a:xfrm>
          <a:custGeom>
            <a:avLst/>
            <a:gdLst/>
            <a:ahLst/>
            <a:cxnLst/>
            <a:rect l="l" t="t" r="r" b="b"/>
            <a:pathLst>
              <a:path w="26538" h="25396" extrusionOk="0">
                <a:moveTo>
                  <a:pt x="18355" y="0"/>
                </a:moveTo>
                <a:cubicBezTo>
                  <a:pt x="16071" y="0"/>
                  <a:pt x="13798" y="1020"/>
                  <a:pt x="12630" y="2972"/>
                </a:cubicBezTo>
                <a:cubicBezTo>
                  <a:pt x="12005" y="4011"/>
                  <a:pt x="11658" y="5296"/>
                  <a:pt x="10670" y="5997"/>
                </a:cubicBezTo>
                <a:cubicBezTo>
                  <a:pt x="10071" y="6418"/>
                  <a:pt x="9384" y="6540"/>
                  <a:pt x="8658" y="6540"/>
                </a:cubicBezTo>
                <a:cubicBezTo>
                  <a:pt x="7658" y="6540"/>
                  <a:pt x="6584" y="6308"/>
                  <a:pt x="5564" y="6308"/>
                </a:cubicBezTo>
                <a:cubicBezTo>
                  <a:pt x="5473" y="6308"/>
                  <a:pt x="5382" y="6310"/>
                  <a:pt x="5292" y="6314"/>
                </a:cubicBezTo>
                <a:cubicBezTo>
                  <a:pt x="3450" y="6396"/>
                  <a:pt x="1690" y="7521"/>
                  <a:pt x="845" y="9164"/>
                </a:cubicBezTo>
                <a:cubicBezTo>
                  <a:pt x="1" y="10801"/>
                  <a:pt x="103" y="12889"/>
                  <a:pt x="1101" y="14435"/>
                </a:cubicBezTo>
                <a:lnTo>
                  <a:pt x="13136" y="25395"/>
                </a:lnTo>
                <a:cubicBezTo>
                  <a:pt x="16171" y="23609"/>
                  <a:pt x="19190" y="21721"/>
                  <a:pt x="21646" y="19204"/>
                </a:cubicBezTo>
                <a:cubicBezTo>
                  <a:pt x="24107" y="16686"/>
                  <a:pt x="25985" y="13452"/>
                  <a:pt x="26262" y="9947"/>
                </a:cubicBezTo>
                <a:cubicBezTo>
                  <a:pt x="26538" y="6437"/>
                  <a:pt x="24977" y="2686"/>
                  <a:pt x="21927" y="926"/>
                </a:cubicBezTo>
                <a:cubicBezTo>
                  <a:pt x="20852" y="304"/>
                  <a:pt x="19602" y="0"/>
                  <a:pt x="183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71"/>
          <p:cNvSpPr/>
          <p:nvPr/>
        </p:nvSpPr>
        <p:spPr>
          <a:xfrm rot="5400000" flipH="1">
            <a:off x="10365227" y="910229"/>
            <a:ext cx="1528083" cy="283396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71"/>
          <p:cNvSpPr/>
          <p:nvPr/>
        </p:nvSpPr>
        <p:spPr>
          <a:xfrm>
            <a:off x="898098" y="5088780"/>
            <a:ext cx="1120988" cy="1045141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22247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72"/>
          <p:cNvSpPr/>
          <p:nvPr/>
        </p:nvSpPr>
        <p:spPr>
          <a:xfrm rot="9899975" flipH="1">
            <a:off x="7766297" y="-1888842"/>
            <a:ext cx="6602147" cy="5179865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72"/>
          <p:cNvSpPr/>
          <p:nvPr/>
        </p:nvSpPr>
        <p:spPr>
          <a:xfrm rot="-5400070">
            <a:off x="10394221" y="4771484"/>
            <a:ext cx="2707427" cy="3670648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72"/>
          <p:cNvSpPr/>
          <p:nvPr/>
        </p:nvSpPr>
        <p:spPr>
          <a:xfrm rot="10800000" flipH="1">
            <a:off x="10038957" y="5381450"/>
            <a:ext cx="785457" cy="732337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72"/>
          <p:cNvSpPr/>
          <p:nvPr/>
        </p:nvSpPr>
        <p:spPr>
          <a:xfrm rot="10800000">
            <a:off x="591857" y="334917"/>
            <a:ext cx="785457" cy="732337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72"/>
          <p:cNvSpPr/>
          <p:nvPr/>
        </p:nvSpPr>
        <p:spPr>
          <a:xfrm rot="-9899984">
            <a:off x="-281524" y="4115432"/>
            <a:ext cx="2710672" cy="3157728"/>
          </a:xfrm>
          <a:custGeom>
            <a:avLst/>
            <a:gdLst/>
            <a:ahLst/>
            <a:cxnLst/>
            <a:rect l="l" t="t" r="r" b="b"/>
            <a:pathLst>
              <a:path w="24005" h="27964" extrusionOk="0">
                <a:moveTo>
                  <a:pt x="16703" y="0"/>
                </a:moveTo>
                <a:lnTo>
                  <a:pt x="2129" y="1075"/>
                </a:lnTo>
                <a:cubicBezTo>
                  <a:pt x="1" y="2804"/>
                  <a:pt x="630" y="6330"/>
                  <a:pt x="2319" y="8489"/>
                </a:cubicBezTo>
                <a:cubicBezTo>
                  <a:pt x="4012" y="10649"/>
                  <a:pt x="6479" y="12112"/>
                  <a:pt x="8106" y="14323"/>
                </a:cubicBezTo>
                <a:cubicBezTo>
                  <a:pt x="9416" y="16108"/>
                  <a:pt x="10091" y="18268"/>
                  <a:pt x="10833" y="20356"/>
                </a:cubicBezTo>
                <a:cubicBezTo>
                  <a:pt x="11570" y="22443"/>
                  <a:pt x="12440" y="24567"/>
                  <a:pt x="14026" y="26117"/>
                </a:cubicBezTo>
                <a:cubicBezTo>
                  <a:pt x="15155" y="27220"/>
                  <a:pt x="16743" y="27964"/>
                  <a:pt x="18291" y="27964"/>
                </a:cubicBezTo>
                <a:cubicBezTo>
                  <a:pt x="18911" y="27964"/>
                  <a:pt x="19525" y="27844"/>
                  <a:pt x="20100" y="27581"/>
                </a:cubicBezTo>
                <a:cubicBezTo>
                  <a:pt x="22828" y="26337"/>
                  <a:pt x="23421" y="22791"/>
                  <a:pt x="23611" y="19798"/>
                </a:cubicBezTo>
                <a:cubicBezTo>
                  <a:pt x="23841" y="16093"/>
                  <a:pt x="24005" y="12312"/>
                  <a:pt x="23094" y="8709"/>
                </a:cubicBezTo>
                <a:cubicBezTo>
                  <a:pt x="22183" y="5107"/>
                  <a:pt x="20034" y="1648"/>
                  <a:pt x="16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72"/>
          <p:cNvSpPr/>
          <p:nvPr/>
        </p:nvSpPr>
        <p:spPr>
          <a:xfrm rot="-5400091">
            <a:off x="835549" y="4883665"/>
            <a:ext cx="2076368" cy="2815176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15000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73"/>
          <p:cNvSpPr/>
          <p:nvPr/>
        </p:nvSpPr>
        <p:spPr>
          <a:xfrm rot="-5400000" flipH="1">
            <a:off x="-460377" y="-764837"/>
            <a:ext cx="2191016" cy="2970621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73"/>
          <p:cNvSpPr/>
          <p:nvPr/>
        </p:nvSpPr>
        <p:spPr>
          <a:xfrm rot="-899962" flipH="1">
            <a:off x="-3035974" y="3810532"/>
            <a:ext cx="8989153" cy="5136907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73"/>
          <p:cNvSpPr/>
          <p:nvPr/>
        </p:nvSpPr>
        <p:spPr>
          <a:xfrm rot="-8100049">
            <a:off x="9775563" y="4543687"/>
            <a:ext cx="2707423" cy="3670603"/>
          </a:xfrm>
          <a:custGeom>
            <a:avLst/>
            <a:gdLst/>
            <a:ahLst/>
            <a:cxnLst/>
            <a:rect l="l" t="t" r="r" b="b"/>
            <a:pathLst>
              <a:path w="16504" h="22377" extrusionOk="0">
                <a:moveTo>
                  <a:pt x="7223" y="0"/>
                </a:moveTo>
                <a:cubicBezTo>
                  <a:pt x="6932" y="0"/>
                  <a:pt x="6639" y="27"/>
                  <a:pt x="6346" y="86"/>
                </a:cubicBezTo>
                <a:cubicBezTo>
                  <a:pt x="3844" y="588"/>
                  <a:pt x="2360" y="3172"/>
                  <a:pt x="1582" y="5597"/>
                </a:cubicBezTo>
                <a:cubicBezTo>
                  <a:pt x="129" y="10121"/>
                  <a:pt x="1" y="15059"/>
                  <a:pt x="1209" y="19654"/>
                </a:cubicBezTo>
                <a:lnTo>
                  <a:pt x="3337" y="22376"/>
                </a:lnTo>
                <a:cubicBezTo>
                  <a:pt x="3633" y="21395"/>
                  <a:pt x="4711" y="21042"/>
                  <a:pt x="5792" y="21042"/>
                </a:cubicBezTo>
                <a:cubicBezTo>
                  <a:pt x="6131" y="21042"/>
                  <a:pt x="6471" y="21077"/>
                  <a:pt x="6786" y="21138"/>
                </a:cubicBezTo>
                <a:cubicBezTo>
                  <a:pt x="7549" y="21289"/>
                  <a:pt x="8370" y="21499"/>
                  <a:pt x="9138" y="21499"/>
                </a:cubicBezTo>
                <a:cubicBezTo>
                  <a:pt x="9699" y="21499"/>
                  <a:pt x="10233" y="21387"/>
                  <a:pt x="10696" y="21056"/>
                </a:cubicBezTo>
                <a:cubicBezTo>
                  <a:pt x="11867" y="20212"/>
                  <a:pt x="11837" y="18482"/>
                  <a:pt x="11596" y="17059"/>
                </a:cubicBezTo>
                <a:cubicBezTo>
                  <a:pt x="11351" y="15642"/>
                  <a:pt x="11064" y="14010"/>
                  <a:pt x="11970" y="12894"/>
                </a:cubicBezTo>
                <a:cubicBezTo>
                  <a:pt x="12712" y="11983"/>
                  <a:pt x="14001" y="11748"/>
                  <a:pt x="14907" y="11006"/>
                </a:cubicBezTo>
                <a:cubicBezTo>
                  <a:pt x="16324" y="9850"/>
                  <a:pt x="16503" y="7649"/>
                  <a:pt x="15761" y="5976"/>
                </a:cubicBezTo>
                <a:cubicBezTo>
                  <a:pt x="15019" y="4308"/>
                  <a:pt x="13566" y="3070"/>
                  <a:pt x="12077" y="2005"/>
                </a:cubicBezTo>
                <a:cubicBezTo>
                  <a:pt x="10636" y="967"/>
                  <a:pt x="8955" y="0"/>
                  <a:pt x="7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73"/>
          <p:cNvSpPr/>
          <p:nvPr/>
        </p:nvSpPr>
        <p:spPr>
          <a:xfrm rot="-6300005" flipH="1">
            <a:off x="1440744" y="-851493"/>
            <a:ext cx="1443395" cy="1755279"/>
          </a:xfrm>
          <a:custGeom>
            <a:avLst/>
            <a:gdLst/>
            <a:ahLst/>
            <a:cxnLst/>
            <a:rect l="l" t="t" r="r" b="b"/>
            <a:pathLst>
              <a:path w="19942" h="24251" extrusionOk="0">
                <a:moveTo>
                  <a:pt x="7787" y="0"/>
                </a:moveTo>
                <a:cubicBezTo>
                  <a:pt x="6347" y="0"/>
                  <a:pt x="4908" y="290"/>
                  <a:pt x="3603" y="875"/>
                </a:cubicBezTo>
                <a:cubicBezTo>
                  <a:pt x="0" y="2492"/>
                  <a:pt x="753" y="4488"/>
                  <a:pt x="998" y="7890"/>
                </a:cubicBezTo>
                <a:cubicBezTo>
                  <a:pt x="1259" y="11513"/>
                  <a:pt x="1546" y="15238"/>
                  <a:pt x="3163" y="18493"/>
                </a:cubicBezTo>
                <a:cubicBezTo>
                  <a:pt x="4717" y="21626"/>
                  <a:pt x="7827" y="24250"/>
                  <a:pt x="11300" y="24250"/>
                </a:cubicBezTo>
                <a:cubicBezTo>
                  <a:pt x="11429" y="24250"/>
                  <a:pt x="11558" y="24247"/>
                  <a:pt x="11688" y="24239"/>
                </a:cubicBezTo>
                <a:cubicBezTo>
                  <a:pt x="14430" y="24086"/>
                  <a:pt x="16922" y="22259"/>
                  <a:pt x="18279" y="19864"/>
                </a:cubicBezTo>
                <a:cubicBezTo>
                  <a:pt x="19629" y="17470"/>
                  <a:pt x="19942" y="14589"/>
                  <a:pt x="19578" y="11861"/>
                </a:cubicBezTo>
                <a:cubicBezTo>
                  <a:pt x="18985" y="7425"/>
                  <a:pt x="16467" y="3101"/>
                  <a:pt x="12466" y="1090"/>
                </a:cubicBezTo>
                <a:cubicBezTo>
                  <a:pt x="11030" y="367"/>
                  <a:pt x="9408" y="0"/>
                  <a:pt x="77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73"/>
          <p:cNvSpPr/>
          <p:nvPr/>
        </p:nvSpPr>
        <p:spPr>
          <a:xfrm rot="-9899903" flipH="1">
            <a:off x="9915933" y="-1256410"/>
            <a:ext cx="2632136" cy="2523940"/>
          </a:xfrm>
          <a:custGeom>
            <a:avLst/>
            <a:gdLst/>
            <a:ahLst/>
            <a:cxnLst/>
            <a:rect l="l" t="t" r="r" b="b"/>
            <a:pathLst>
              <a:path w="26538" h="25396" extrusionOk="0">
                <a:moveTo>
                  <a:pt x="18355" y="0"/>
                </a:moveTo>
                <a:cubicBezTo>
                  <a:pt x="16071" y="0"/>
                  <a:pt x="13798" y="1020"/>
                  <a:pt x="12630" y="2972"/>
                </a:cubicBezTo>
                <a:cubicBezTo>
                  <a:pt x="12005" y="4011"/>
                  <a:pt x="11658" y="5296"/>
                  <a:pt x="10670" y="5997"/>
                </a:cubicBezTo>
                <a:cubicBezTo>
                  <a:pt x="10071" y="6418"/>
                  <a:pt x="9384" y="6540"/>
                  <a:pt x="8658" y="6540"/>
                </a:cubicBezTo>
                <a:cubicBezTo>
                  <a:pt x="7658" y="6540"/>
                  <a:pt x="6584" y="6308"/>
                  <a:pt x="5564" y="6308"/>
                </a:cubicBezTo>
                <a:cubicBezTo>
                  <a:pt x="5473" y="6308"/>
                  <a:pt x="5382" y="6310"/>
                  <a:pt x="5292" y="6314"/>
                </a:cubicBezTo>
                <a:cubicBezTo>
                  <a:pt x="3450" y="6396"/>
                  <a:pt x="1690" y="7521"/>
                  <a:pt x="845" y="9164"/>
                </a:cubicBezTo>
                <a:cubicBezTo>
                  <a:pt x="1" y="10801"/>
                  <a:pt x="103" y="12889"/>
                  <a:pt x="1101" y="14435"/>
                </a:cubicBezTo>
                <a:lnTo>
                  <a:pt x="13136" y="25395"/>
                </a:lnTo>
                <a:cubicBezTo>
                  <a:pt x="16171" y="23609"/>
                  <a:pt x="19190" y="21721"/>
                  <a:pt x="21646" y="19204"/>
                </a:cubicBezTo>
                <a:cubicBezTo>
                  <a:pt x="24107" y="16686"/>
                  <a:pt x="25985" y="13452"/>
                  <a:pt x="26262" y="9947"/>
                </a:cubicBezTo>
                <a:cubicBezTo>
                  <a:pt x="26538" y="6437"/>
                  <a:pt x="24977" y="2686"/>
                  <a:pt x="21927" y="926"/>
                </a:cubicBezTo>
                <a:cubicBezTo>
                  <a:pt x="20852" y="304"/>
                  <a:pt x="19602" y="0"/>
                  <a:pt x="183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73"/>
          <p:cNvSpPr/>
          <p:nvPr/>
        </p:nvSpPr>
        <p:spPr>
          <a:xfrm rot="5400000" flipH="1">
            <a:off x="10365227" y="910229"/>
            <a:ext cx="1528083" cy="283396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73"/>
          <p:cNvSpPr/>
          <p:nvPr/>
        </p:nvSpPr>
        <p:spPr>
          <a:xfrm>
            <a:off x="898098" y="5088780"/>
            <a:ext cx="1120988" cy="1045141"/>
          </a:xfrm>
          <a:custGeom>
            <a:avLst/>
            <a:gdLst/>
            <a:ahLst/>
            <a:cxnLst/>
            <a:rect l="l" t="t" r="r" b="b"/>
            <a:pathLst>
              <a:path w="11356" h="10588" extrusionOk="0">
                <a:moveTo>
                  <a:pt x="6535" y="0"/>
                </a:moveTo>
                <a:cubicBezTo>
                  <a:pt x="5804" y="839"/>
                  <a:pt x="5195" y="1761"/>
                  <a:pt x="4734" y="2728"/>
                </a:cubicBezTo>
                <a:cubicBezTo>
                  <a:pt x="3900" y="2190"/>
                  <a:pt x="3071" y="1653"/>
                  <a:pt x="2242" y="1121"/>
                </a:cubicBezTo>
                <a:lnTo>
                  <a:pt x="2242" y="1121"/>
                </a:lnTo>
                <a:cubicBezTo>
                  <a:pt x="2437" y="1970"/>
                  <a:pt x="2759" y="2799"/>
                  <a:pt x="3204" y="3577"/>
                </a:cubicBezTo>
                <a:cubicBezTo>
                  <a:pt x="2119" y="3710"/>
                  <a:pt x="1050" y="3859"/>
                  <a:pt x="1" y="4084"/>
                </a:cubicBezTo>
                <a:cubicBezTo>
                  <a:pt x="774" y="4795"/>
                  <a:pt x="1731" y="5363"/>
                  <a:pt x="2785" y="5742"/>
                </a:cubicBezTo>
                <a:cubicBezTo>
                  <a:pt x="1915" y="6054"/>
                  <a:pt x="1040" y="6376"/>
                  <a:pt x="277" y="6847"/>
                </a:cubicBezTo>
                <a:cubicBezTo>
                  <a:pt x="1024" y="6965"/>
                  <a:pt x="1783" y="7024"/>
                  <a:pt x="2543" y="7024"/>
                </a:cubicBezTo>
                <a:cubicBezTo>
                  <a:pt x="2965" y="7024"/>
                  <a:pt x="3388" y="7006"/>
                  <a:pt x="3808" y="6970"/>
                </a:cubicBezTo>
                <a:lnTo>
                  <a:pt x="3808" y="6970"/>
                </a:lnTo>
                <a:cubicBezTo>
                  <a:pt x="3629" y="7747"/>
                  <a:pt x="3450" y="8525"/>
                  <a:pt x="3271" y="9303"/>
                </a:cubicBezTo>
                <a:cubicBezTo>
                  <a:pt x="3214" y="9559"/>
                  <a:pt x="3168" y="9861"/>
                  <a:pt x="3368" y="10055"/>
                </a:cubicBezTo>
                <a:cubicBezTo>
                  <a:pt x="4013" y="9426"/>
                  <a:pt x="4657" y="8791"/>
                  <a:pt x="5302" y="8162"/>
                </a:cubicBezTo>
                <a:cubicBezTo>
                  <a:pt x="5383" y="8081"/>
                  <a:pt x="5495" y="7993"/>
                  <a:pt x="5615" y="7993"/>
                </a:cubicBezTo>
                <a:cubicBezTo>
                  <a:pt x="5631" y="7993"/>
                  <a:pt x="5648" y="7994"/>
                  <a:pt x="5666" y="7998"/>
                </a:cubicBezTo>
                <a:cubicBezTo>
                  <a:pt x="5773" y="8024"/>
                  <a:pt x="5829" y="8126"/>
                  <a:pt x="5875" y="8213"/>
                </a:cubicBezTo>
                <a:cubicBezTo>
                  <a:pt x="6321" y="9057"/>
                  <a:pt x="6889" y="9861"/>
                  <a:pt x="7564" y="10587"/>
                </a:cubicBezTo>
                <a:cubicBezTo>
                  <a:pt x="7784" y="9528"/>
                  <a:pt x="7876" y="8448"/>
                  <a:pt x="7835" y="7374"/>
                </a:cubicBezTo>
                <a:lnTo>
                  <a:pt x="7835" y="7374"/>
                </a:lnTo>
                <a:cubicBezTo>
                  <a:pt x="8848" y="7650"/>
                  <a:pt x="9867" y="7932"/>
                  <a:pt x="10880" y="8213"/>
                </a:cubicBezTo>
                <a:cubicBezTo>
                  <a:pt x="10302" y="7297"/>
                  <a:pt x="9539" y="6468"/>
                  <a:pt x="8633" y="5777"/>
                </a:cubicBezTo>
                <a:cubicBezTo>
                  <a:pt x="9514" y="5547"/>
                  <a:pt x="10399" y="5317"/>
                  <a:pt x="11279" y="5087"/>
                </a:cubicBezTo>
                <a:cubicBezTo>
                  <a:pt x="11356" y="4872"/>
                  <a:pt x="11064" y="4703"/>
                  <a:pt x="10818" y="4621"/>
                </a:cubicBezTo>
                <a:cubicBezTo>
                  <a:pt x="10046" y="4345"/>
                  <a:pt x="9273" y="4073"/>
                  <a:pt x="8500" y="3802"/>
                </a:cubicBezTo>
                <a:cubicBezTo>
                  <a:pt x="9033" y="2886"/>
                  <a:pt x="9611" y="1986"/>
                  <a:pt x="10225" y="1111"/>
                </a:cubicBezTo>
                <a:lnTo>
                  <a:pt x="10225" y="1111"/>
                </a:lnTo>
                <a:cubicBezTo>
                  <a:pt x="9022" y="1494"/>
                  <a:pt x="7881" y="2027"/>
                  <a:pt x="6853" y="2682"/>
                </a:cubicBezTo>
                <a:cubicBezTo>
                  <a:pt x="6643" y="1801"/>
                  <a:pt x="6535" y="901"/>
                  <a:pt x="6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5611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74"/>
          <p:cNvSpPr/>
          <p:nvPr/>
        </p:nvSpPr>
        <p:spPr>
          <a:xfrm rot="10386005" flipH="1">
            <a:off x="5128441" y="-2370687"/>
            <a:ext cx="10528507" cy="6556745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2400">
              <a:solidFill>
                <a:srgbClr val="040C1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593" name="Google Shape;593;p174"/>
          <p:cNvSpPr/>
          <p:nvPr/>
        </p:nvSpPr>
        <p:spPr>
          <a:xfrm rot="1356791">
            <a:off x="-810487" y="5228957"/>
            <a:ext cx="4650696" cy="2598832"/>
          </a:xfrm>
          <a:custGeom>
            <a:avLst/>
            <a:gdLst/>
            <a:ahLst/>
            <a:cxnLst/>
            <a:rect l="l" t="t" r="r" b="b"/>
            <a:pathLst>
              <a:path w="57138" h="31929" extrusionOk="0">
                <a:moveTo>
                  <a:pt x="37422" y="1"/>
                </a:moveTo>
                <a:cubicBezTo>
                  <a:pt x="34577" y="1"/>
                  <a:pt x="31811" y="1059"/>
                  <a:pt x="30232" y="3381"/>
                </a:cubicBezTo>
                <a:cubicBezTo>
                  <a:pt x="28902" y="5346"/>
                  <a:pt x="28615" y="7853"/>
                  <a:pt x="27408" y="9895"/>
                </a:cubicBezTo>
                <a:cubicBezTo>
                  <a:pt x="25607" y="12934"/>
                  <a:pt x="22066" y="14474"/>
                  <a:pt x="18637" y="15319"/>
                </a:cubicBezTo>
                <a:cubicBezTo>
                  <a:pt x="15209" y="16168"/>
                  <a:pt x="11612" y="16536"/>
                  <a:pt x="8444" y="18097"/>
                </a:cubicBezTo>
                <a:cubicBezTo>
                  <a:pt x="3358" y="20599"/>
                  <a:pt x="1" y="26264"/>
                  <a:pt x="247" y="31928"/>
                </a:cubicBezTo>
                <a:lnTo>
                  <a:pt x="57138" y="13814"/>
                </a:lnTo>
                <a:cubicBezTo>
                  <a:pt x="54395" y="10248"/>
                  <a:pt x="46489" y="3048"/>
                  <a:pt x="42421" y="1114"/>
                </a:cubicBezTo>
                <a:cubicBezTo>
                  <a:pt x="40889" y="387"/>
                  <a:pt x="39141" y="1"/>
                  <a:pt x="3742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74"/>
          <p:cNvSpPr/>
          <p:nvPr/>
        </p:nvSpPr>
        <p:spPr>
          <a:xfrm rot="456821">
            <a:off x="-552118" y="5599720"/>
            <a:ext cx="2570193" cy="1487651"/>
          </a:xfrm>
          <a:custGeom>
            <a:avLst/>
            <a:gdLst/>
            <a:ahLst/>
            <a:cxnLst/>
            <a:rect l="l" t="t" r="r" b="b"/>
            <a:pathLst>
              <a:path w="47850" h="27696" extrusionOk="0">
                <a:moveTo>
                  <a:pt x="27316" y="1"/>
                </a:moveTo>
                <a:cubicBezTo>
                  <a:pt x="23784" y="1"/>
                  <a:pt x="20252" y="380"/>
                  <a:pt x="16804" y="1139"/>
                </a:cubicBezTo>
                <a:cubicBezTo>
                  <a:pt x="12086" y="2178"/>
                  <a:pt x="7292" y="4092"/>
                  <a:pt x="4329" y="7909"/>
                </a:cubicBezTo>
                <a:cubicBezTo>
                  <a:pt x="1888" y="11061"/>
                  <a:pt x="0" y="17099"/>
                  <a:pt x="3096" y="20451"/>
                </a:cubicBezTo>
                <a:cubicBezTo>
                  <a:pt x="4426" y="21894"/>
                  <a:pt x="6453" y="22631"/>
                  <a:pt x="8213" y="23383"/>
                </a:cubicBezTo>
                <a:cubicBezTo>
                  <a:pt x="11124" y="24642"/>
                  <a:pt x="13980" y="26284"/>
                  <a:pt x="17045" y="27139"/>
                </a:cubicBezTo>
                <a:cubicBezTo>
                  <a:pt x="18413" y="27520"/>
                  <a:pt x="19813" y="27695"/>
                  <a:pt x="21219" y="27695"/>
                </a:cubicBezTo>
                <a:cubicBezTo>
                  <a:pt x="25020" y="27695"/>
                  <a:pt x="28856" y="26415"/>
                  <a:pt x="32166" y="24473"/>
                </a:cubicBezTo>
                <a:cubicBezTo>
                  <a:pt x="36704" y="21807"/>
                  <a:pt x="40430" y="17995"/>
                  <a:pt x="44104" y="14223"/>
                </a:cubicBezTo>
                <a:cubicBezTo>
                  <a:pt x="45905" y="12371"/>
                  <a:pt x="47849" y="10140"/>
                  <a:pt x="47547" y="7571"/>
                </a:cubicBezTo>
                <a:cubicBezTo>
                  <a:pt x="47179" y="4450"/>
                  <a:pt x="43771" y="2731"/>
                  <a:pt x="40752" y="1871"/>
                </a:cubicBezTo>
                <a:cubicBezTo>
                  <a:pt x="36388" y="625"/>
                  <a:pt x="31851" y="1"/>
                  <a:pt x="273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74"/>
          <p:cNvSpPr/>
          <p:nvPr/>
        </p:nvSpPr>
        <p:spPr>
          <a:xfrm rot="-2700078">
            <a:off x="-1239872" y="-1393037"/>
            <a:ext cx="3945727" cy="3364663"/>
          </a:xfrm>
          <a:custGeom>
            <a:avLst/>
            <a:gdLst/>
            <a:ahLst/>
            <a:cxnLst/>
            <a:rect l="l" t="t" r="r" b="b"/>
            <a:pathLst>
              <a:path w="37959" h="37134" extrusionOk="0">
                <a:moveTo>
                  <a:pt x="7955" y="1"/>
                </a:moveTo>
                <a:cubicBezTo>
                  <a:pt x="5862" y="1"/>
                  <a:pt x="3773" y="589"/>
                  <a:pt x="2052" y="1790"/>
                </a:cubicBezTo>
                <a:lnTo>
                  <a:pt x="4462" y="4380"/>
                </a:lnTo>
                <a:cubicBezTo>
                  <a:pt x="2682" y="4415"/>
                  <a:pt x="1198" y="5910"/>
                  <a:pt x="599" y="7583"/>
                </a:cubicBezTo>
                <a:cubicBezTo>
                  <a:pt x="0" y="9261"/>
                  <a:pt x="103" y="11093"/>
                  <a:pt x="210" y="12874"/>
                </a:cubicBezTo>
                <a:cubicBezTo>
                  <a:pt x="609" y="19511"/>
                  <a:pt x="1259" y="26746"/>
                  <a:pt x="5859" y="31546"/>
                </a:cubicBezTo>
                <a:cubicBezTo>
                  <a:pt x="8372" y="34171"/>
                  <a:pt x="11836" y="35742"/>
                  <a:pt x="15392" y="36489"/>
                </a:cubicBezTo>
                <a:cubicBezTo>
                  <a:pt x="17703" y="36974"/>
                  <a:pt x="20064" y="37134"/>
                  <a:pt x="22430" y="37134"/>
                </a:cubicBezTo>
                <a:cubicBezTo>
                  <a:pt x="23704" y="37134"/>
                  <a:pt x="24980" y="37087"/>
                  <a:pt x="26251" y="37021"/>
                </a:cubicBezTo>
                <a:cubicBezTo>
                  <a:pt x="28441" y="36908"/>
                  <a:pt x="30672" y="36724"/>
                  <a:pt x="32693" y="35880"/>
                </a:cubicBezTo>
                <a:cubicBezTo>
                  <a:pt x="34719" y="35036"/>
                  <a:pt x="36536" y="33419"/>
                  <a:pt x="37088" y="31295"/>
                </a:cubicBezTo>
                <a:cubicBezTo>
                  <a:pt x="37958" y="27933"/>
                  <a:pt x="35553" y="24679"/>
                  <a:pt x="33297" y="22033"/>
                </a:cubicBezTo>
                <a:cubicBezTo>
                  <a:pt x="30805" y="19111"/>
                  <a:pt x="28297" y="16169"/>
                  <a:pt x="25345" y="13713"/>
                </a:cubicBezTo>
                <a:cubicBezTo>
                  <a:pt x="23631" y="12285"/>
                  <a:pt x="21763" y="11021"/>
                  <a:pt x="20274" y="9369"/>
                </a:cubicBezTo>
                <a:cubicBezTo>
                  <a:pt x="18355" y="7240"/>
                  <a:pt x="17112" y="4528"/>
                  <a:pt x="14988" y="2604"/>
                </a:cubicBezTo>
                <a:cubicBezTo>
                  <a:pt x="13084" y="883"/>
                  <a:pt x="10517" y="1"/>
                  <a:pt x="79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74"/>
          <p:cNvSpPr/>
          <p:nvPr/>
        </p:nvSpPr>
        <p:spPr>
          <a:xfrm rot="-10343276" flipH="1">
            <a:off x="384939" y="5873551"/>
            <a:ext cx="542975" cy="520783"/>
          </a:xfrm>
          <a:custGeom>
            <a:avLst/>
            <a:gdLst/>
            <a:ahLst/>
            <a:cxnLst/>
            <a:rect l="l" t="t" r="r" b="b"/>
            <a:pathLst>
              <a:path w="9493" h="9105" extrusionOk="0">
                <a:moveTo>
                  <a:pt x="7619" y="1"/>
                </a:moveTo>
                <a:cubicBezTo>
                  <a:pt x="6519" y="702"/>
                  <a:pt x="5486" y="1526"/>
                  <a:pt x="4549" y="2457"/>
                </a:cubicBezTo>
                <a:cubicBezTo>
                  <a:pt x="3991" y="1782"/>
                  <a:pt x="3469" y="1076"/>
                  <a:pt x="2988" y="334"/>
                </a:cubicBezTo>
                <a:lnTo>
                  <a:pt x="2988" y="334"/>
                </a:lnTo>
                <a:cubicBezTo>
                  <a:pt x="2983" y="1290"/>
                  <a:pt x="3070" y="2247"/>
                  <a:pt x="3244" y="3184"/>
                </a:cubicBezTo>
                <a:cubicBezTo>
                  <a:pt x="2134" y="3900"/>
                  <a:pt x="1054" y="4622"/>
                  <a:pt x="0" y="5374"/>
                </a:cubicBezTo>
                <a:cubicBezTo>
                  <a:pt x="639" y="5456"/>
                  <a:pt x="1283" y="5497"/>
                  <a:pt x="1928" y="5497"/>
                </a:cubicBezTo>
                <a:cubicBezTo>
                  <a:pt x="2487" y="5497"/>
                  <a:pt x="3047" y="5466"/>
                  <a:pt x="3602" y="5405"/>
                </a:cubicBezTo>
                <a:lnTo>
                  <a:pt x="3602" y="5405"/>
                </a:lnTo>
                <a:cubicBezTo>
                  <a:pt x="3331" y="6612"/>
                  <a:pt x="3290" y="7881"/>
                  <a:pt x="3485" y="9104"/>
                </a:cubicBezTo>
                <a:cubicBezTo>
                  <a:pt x="4068" y="8030"/>
                  <a:pt x="4646" y="6960"/>
                  <a:pt x="5230" y="5886"/>
                </a:cubicBezTo>
                <a:cubicBezTo>
                  <a:pt x="5992" y="6740"/>
                  <a:pt x="6867" y="7492"/>
                  <a:pt x="7824" y="8096"/>
                </a:cubicBezTo>
                <a:cubicBezTo>
                  <a:pt x="7497" y="6965"/>
                  <a:pt x="7067" y="5865"/>
                  <a:pt x="6545" y="4816"/>
                </a:cubicBezTo>
                <a:lnTo>
                  <a:pt x="6545" y="4816"/>
                </a:lnTo>
                <a:cubicBezTo>
                  <a:pt x="6797" y="4857"/>
                  <a:pt x="7052" y="4878"/>
                  <a:pt x="7307" y="4878"/>
                </a:cubicBezTo>
                <a:cubicBezTo>
                  <a:pt x="8060" y="4878"/>
                  <a:pt x="8812" y="4700"/>
                  <a:pt x="9492" y="4356"/>
                </a:cubicBezTo>
                <a:cubicBezTo>
                  <a:pt x="8489" y="3834"/>
                  <a:pt x="7435" y="3424"/>
                  <a:pt x="6345" y="3138"/>
                </a:cubicBezTo>
                <a:cubicBezTo>
                  <a:pt x="6698" y="2058"/>
                  <a:pt x="7123" y="1009"/>
                  <a:pt x="76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7" name="Google Shape;597;p174"/>
          <p:cNvGrpSpPr/>
          <p:nvPr/>
        </p:nvGrpSpPr>
        <p:grpSpPr>
          <a:xfrm rot="10800000">
            <a:off x="10587755" y="411127"/>
            <a:ext cx="1414352" cy="1225656"/>
            <a:chOff x="1970685" y="2389885"/>
            <a:chExt cx="1218289" cy="1055750"/>
          </a:xfrm>
        </p:grpSpPr>
        <p:sp>
          <p:nvSpPr>
            <p:cNvPr id="598" name="Google Shape;598;p174"/>
            <p:cNvSpPr/>
            <p:nvPr/>
          </p:nvSpPr>
          <p:spPr>
            <a:xfrm rot="10800000">
              <a:off x="1970685" y="2389885"/>
              <a:ext cx="1218289" cy="1055750"/>
            </a:xfrm>
            <a:custGeom>
              <a:avLst/>
              <a:gdLst/>
              <a:ahLst/>
              <a:cxnLst/>
              <a:rect l="l" t="t" r="r" b="b"/>
              <a:pathLst>
                <a:path w="28400" h="24611" extrusionOk="0">
                  <a:moveTo>
                    <a:pt x="15315" y="0"/>
                  </a:moveTo>
                  <a:cubicBezTo>
                    <a:pt x="14474" y="0"/>
                    <a:pt x="13635" y="73"/>
                    <a:pt x="12813" y="238"/>
                  </a:cubicBezTo>
                  <a:cubicBezTo>
                    <a:pt x="8802" y="1032"/>
                    <a:pt x="5517" y="3923"/>
                    <a:pt x="3393" y="7315"/>
                  </a:cubicBezTo>
                  <a:cubicBezTo>
                    <a:pt x="1131" y="10933"/>
                    <a:pt x="0" y="15216"/>
                    <a:pt x="174" y="19463"/>
                  </a:cubicBezTo>
                  <a:cubicBezTo>
                    <a:pt x="1126" y="19821"/>
                    <a:pt x="1960" y="20179"/>
                    <a:pt x="2805" y="20502"/>
                  </a:cubicBezTo>
                  <a:cubicBezTo>
                    <a:pt x="3112" y="17984"/>
                    <a:pt x="3419" y="15451"/>
                    <a:pt x="4120" y="13011"/>
                  </a:cubicBezTo>
                  <a:cubicBezTo>
                    <a:pt x="4821" y="10570"/>
                    <a:pt x="5936" y="8201"/>
                    <a:pt x="7691" y="6333"/>
                  </a:cubicBezTo>
                  <a:cubicBezTo>
                    <a:pt x="10040" y="3820"/>
                    <a:pt x="13522" y="2344"/>
                    <a:pt x="17031" y="2344"/>
                  </a:cubicBezTo>
                  <a:cubicBezTo>
                    <a:pt x="17253" y="2344"/>
                    <a:pt x="17474" y="2350"/>
                    <a:pt x="17695" y="2362"/>
                  </a:cubicBezTo>
                  <a:cubicBezTo>
                    <a:pt x="19026" y="2429"/>
                    <a:pt x="20382" y="2725"/>
                    <a:pt x="21471" y="3478"/>
                  </a:cubicBezTo>
                  <a:cubicBezTo>
                    <a:pt x="22925" y="4480"/>
                    <a:pt x="23718" y="6164"/>
                    <a:pt x="24199" y="7827"/>
                  </a:cubicBezTo>
                  <a:cubicBezTo>
                    <a:pt x="25145" y="11066"/>
                    <a:pt x="25171" y="14474"/>
                    <a:pt x="25074" y="17831"/>
                  </a:cubicBezTo>
                  <a:cubicBezTo>
                    <a:pt x="25012" y="19903"/>
                    <a:pt x="24910" y="21981"/>
                    <a:pt x="24762" y="24048"/>
                  </a:cubicBezTo>
                  <a:cubicBezTo>
                    <a:pt x="25831" y="24094"/>
                    <a:pt x="26895" y="24283"/>
                    <a:pt x="27914" y="24611"/>
                  </a:cubicBezTo>
                  <a:cubicBezTo>
                    <a:pt x="28400" y="20369"/>
                    <a:pt x="28226" y="16045"/>
                    <a:pt x="27448" y="11818"/>
                  </a:cubicBezTo>
                  <a:cubicBezTo>
                    <a:pt x="27064" y="9720"/>
                    <a:pt x="26522" y="7617"/>
                    <a:pt x="25514" y="5719"/>
                  </a:cubicBezTo>
                  <a:cubicBezTo>
                    <a:pt x="24501" y="3820"/>
                    <a:pt x="22986" y="2116"/>
                    <a:pt x="21026" y="1154"/>
                  </a:cubicBezTo>
                  <a:cubicBezTo>
                    <a:pt x="19895" y="597"/>
                    <a:pt x="18652" y="300"/>
                    <a:pt x="17403" y="141"/>
                  </a:cubicBezTo>
                  <a:cubicBezTo>
                    <a:pt x="16712" y="51"/>
                    <a:pt x="16013" y="0"/>
                    <a:pt x="15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74"/>
            <p:cNvSpPr/>
            <p:nvPr/>
          </p:nvSpPr>
          <p:spPr>
            <a:xfrm rot="10800000">
              <a:off x="2138626" y="2421927"/>
              <a:ext cx="867731" cy="846024"/>
            </a:xfrm>
            <a:custGeom>
              <a:avLst/>
              <a:gdLst/>
              <a:ahLst/>
              <a:cxnLst/>
              <a:rect l="l" t="t" r="r" b="b"/>
              <a:pathLst>
                <a:path w="20228" h="19722" extrusionOk="0">
                  <a:moveTo>
                    <a:pt x="1" y="16298"/>
                  </a:moveTo>
                  <a:lnTo>
                    <a:pt x="83" y="16391"/>
                  </a:lnTo>
                  <a:cubicBezTo>
                    <a:pt x="84" y="16362"/>
                    <a:pt x="85" y="16334"/>
                    <a:pt x="86" y="16305"/>
                  </a:cubicBezTo>
                  <a:lnTo>
                    <a:pt x="86" y="16305"/>
                  </a:lnTo>
                  <a:cubicBezTo>
                    <a:pt x="58" y="16303"/>
                    <a:pt x="29" y="16301"/>
                    <a:pt x="1" y="16298"/>
                  </a:cubicBezTo>
                  <a:close/>
                  <a:moveTo>
                    <a:pt x="11737" y="0"/>
                  </a:moveTo>
                  <a:cubicBezTo>
                    <a:pt x="11144" y="0"/>
                    <a:pt x="10552" y="31"/>
                    <a:pt x="9969" y="129"/>
                  </a:cubicBezTo>
                  <a:cubicBezTo>
                    <a:pt x="7768" y="487"/>
                    <a:pt x="5814" y="1776"/>
                    <a:pt x="4386" y="3434"/>
                  </a:cubicBezTo>
                  <a:cubicBezTo>
                    <a:pt x="2964" y="5097"/>
                    <a:pt x="2032" y="7113"/>
                    <a:pt x="1367" y="9181"/>
                  </a:cubicBezTo>
                  <a:cubicBezTo>
                    <a:pt x="624" y="11482"/>
                    <a:pt x="190" y="13883"/>
                    <a:pt x="86" y="16305"/>
                  </a:cubicBezTo>
                  <a:lnTo>
                    <a:pt x="86" y="16305"/>
                  </a:lnTo>
                  <a:cubicBezTo>
                    <a:pt x="661" y="16349"/>
                    <a:pt x="1232" y="16393"/>
                    <a:pt x="1802" y="16437"/>
                  </a:cubicBezTo>
                  <a:cubicBezTo>
                    <a:pt x="1841" y="16440"/>
                    <a:pt x="1880" y="16443"/>
                    <a:pt x="1919" y="16443"/>
                  </a:cubicBezTo>
                  <a:cubicBezTo>
                    <a:pt x="1993" y="16443"/>
                    <a:pt x="2064" y="16433"/>
                    <a:pt x="2124" y="16396"/>
                  </a:cubicBezTo>
                  <a:cubicBezTo>
                    <a:pt x="2232" y="16324"/>
                    <a:pt x="2268" y="16186"/>
                    <a:pt x="2288" y="16058"/>
                  </a:cubicBezTo>
                  <a:cubicBezTo>
                    <a:pt x="2462" y="15091"/>
                    <a:pt x="2575" y="14108"/>
                    <a:pt x="2718" y="13136"/>
                  </a:cubicBezTo>
                  <a:cubicBezTo>
                    <a:pt x="3091" y="10665"/>
                    <a:pt x="3675" y="8208"/>
                    <a:pt x="4760" y="5952"/>
                  </a:cubicBezTo>
                  <a:cubicBezTo>
                    <a:pt x="5189" y="5067"/>
                    <a:pt x="5716" y="4186"/>
                    <a:pt x="6515" y="3588"/>
                  </a:cubicBezTo>
                  <a:cubicBezTo>
                    <a:pt x="7316" y="2982"/>
                    <a:pt x="8319" y="2721"/>
                    <a:pt x="9344" y="2721"/>
                  </a:cubicBezTo>
                  <a:cubicBezTo>
                    <a:pt x="10060" y="2721"/>
                    <a:pt x="10787" y="2849"/>
                    <a:pt x="11463" y="3076"/>
                  </a:cubicBezTo>
                  <a:cubicBezTo>
                    <a:pt x="12860" y="3542"/>
                    <a:pt x="14119" y="4396"/>
                    <a:pt x="15055" y="5512"/>
                  </a:cubicBezTo>
                  <a:cubicBezTo>
                    <a:pt x="16626" y="7385"/>
                    <a:pt x="17204" y="9871"/>
                    <a:pt x="17353" y="12276"/>
                  </a:cubicBezTo>
                  <a:cubicBezTo>
                    <a:pt x="17511" y="14774"/>
                    <a:pt x="17276" y="17189"/>
                    <a:pt x="17434" y="19497"/>
                  </a:cubicBezTo>
                  <a:cubicBezTo>
                    <a:pt x="18084" y="19573"/>
                    <a:pt x="18734" y="19645"/>
                    <a:pt x="19384" y="19722"/>
                  </a:cubicBezTo>
                  <a:lnTo>
                    <a:pt x="19430" y="19604"/>
                  </a:lnTo>
                  <a:lnTo>
                    <a:pt x="19430" y="19604"/>
                  </a:lnTo>
                  <a:cubicBezTo>
                    <a:pt x="19428" y="19626"/>
                    <a:pt x="19427" y="19648"/>
                    <a:pt x="19425" y="19671"/>
                  </a:cubicBezTo>
                  <a:cubicBezTo>
                    <a:pt x="19430" y="19640"/>
                    <a:pt x="19435" y="19609"/>
                    <a:pt x="19440" y="19578"/>
                  </a:cubicBezTo>
                  <a:lnTo>
                    <a:pt x="19440" y="19578"/>
                  </a:lnTo>
                  <a:lnTo>
                    <a:pt x="19430" y="19604"/>
                  </a:lnTo>
                  <a:lnTo>
                    <a:pt x="19430" y="19604"/>
                  </a:lnTo>
                  <a:cubicBezTo>
                    <a:pt x="19659" y="16728"/>
                    <a:pt x="20228" y="13716"/>
                    <a:pt x="20126" y="10588"/>
                  </a:cubicBezTo>
                  <a:cubicBezTo>
                    <a:pt x="20029" y="7528"/>
                    <a:pt x="19200" y="4371"/>
                    <a:pt x="17127" y="2048"/>
                  </a:cubicBezTo>
                  <a:cubicBezTo>
                    <a:pt x="16452" y="1285"/>
                    <a:pt x="15623" y="615"/>
                    <a:pt x="14646" y="298"/>
                  </a:cubicBezTo>
                  <a:cubicBezTo>
                    <a:pt x="14011" y="98"/>
                    <a:pt x="13341" y="52"/>
                    <a:pt x="12676" y="21"/>
                  </a:cubicBezTo>
                  <a:cubicBezTo>
                    <a:pt x="12363" y="9"/>
                    <a:pt x="12050" y="0"/>
                    <a:pt x="11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74"/>
            <p:cNvSpPr/>
            <p:nvPr/>
          </p:nvSpPr>
          <p:spPr>
            <a:xfrm rot="10800000">
              <a:off x="2317935" y="2427844"/>
              <a:ext cx="540680" cy="653972"/>
            </a:xfrm>
            <a:custGeom>
              <a:avLst/>
              <a:gdLst/>
              <a:ahLst/>
              <a:cxnLst/>
              <a:rect l="l" t="t" r="r" b="b"/>
              <a:pathLst>
                <a:path w="12604" h="15245" extrusionOk="0">
                  <a:moveTo>
                    <a:pt x="6796" y="0"/>
                  </a:moveTo>
                  <a:cubicBezTo>
                    <a:pt x="5857" y="0"/>
                    <a:pt x="4913" y="382"/>
                    <a:pt x="4181" y="963"/>
                  </a:cubicBezTo>
                  <a:cubicBezTo>
                    <a:pt x="3209" y="1731"/>
                    <a:pt x="2554" y="2810"/>
                    <a:pt x="2017" y="3910"/>
                  </a:cubicBezTo>
                  <a:cubicBezTo>
                    <a:pt x="773" y="6464"/>
                    <a:pt x="82" y="9273"/>
                    <a:pt x="1" y="12108"/>
                  </a:cubicBezTo>
                  <a:cubicBezTo>
                    <a:pt x="410" y="12239"/>
                    <a:pt x="848" y="12293"/>
                    <a:pt x="1297" y="12293"/>
                  </a:cubicBezTo>
                  <a:cubicBezTo>
                    <a:pt x="1689" y="12293"/>
                    <a:pt x="2088" y="12251"/>
                    <a:pt x="2482" y="12185"/>
                  </a:cubicBezTo>
                  <a:cubicBezTo>
                    <a:pt x="2585" y="12164"/>
                    <a:pt x="2692" y="12144"/>
                    <a:pt x="2753" y="12067"/>
                  </a:cubicBezTo>
                  <a:cubicBezTo>
                    <a:pt x="2820" y="11990"/>
                    <a:pt x="2825" y="11878"/>
                    <a:pt x="2825" y="11775"/>
                  </a:cubicBezTo>
                  <a:cubicBezTo>
                    <a:pt x="2830" y="9780"/>
                    <a:pt x="3107" y="7784"/>
                    <a:pt x="3649" y="5860"/>
                  </a:cubicBezTo>
                  <a:cubicBezTo>
                    <a:pt x="3818" y="5272"/>
                    <a:pt x="4012" y="4678"/>
                    <a:pt x="4391" y="4192"/>
                  </a:cubicBezTo>
                  <a:cubicBezTo>
                    <a:pt x="4755" y="3730"/>
                    <a:pt x="5308" y="3375"/>
                    <a:pt x="5902" y="3375"/>
                  </a:cubicBezTo>
                  <a:cubicBezTo>
                    <a:pt x="5934" y="3375"/>
                    <a:pt x="5966" y="3376"/>
                    <a:pt x="5998" y="3378"/>
                  </a:cubicBezTo>
                  <a:cubicBezTo>
                    <a:pt x="6448" y="3404"/>
                    <a:pt x="6862" y="3624"/>
                    <a:pt x="7246" y="3854"/>
                  </a:cubicBezTo>
                  <a:cubicBezTo>
                    <a:pt x="7845" y="4212"/>
                    <a:pt x="8433" y="4622"/>
                    <a:pt x="8822" y="5190"/>
                  </a:cubicBezTo>
                  <a:cubicBezTo>
                    <a:pt x="9298" y="5886"/>
                    <a:pt x="9431" y="6740"/>
                    <a:pt x="9544" y="7564"/>
                  </a:cubicBezTo>
                  <a:lnTo>
                    <a:pt x="10629" y="15245"/>
                  </a:lnTo>
                  <a:cubicBezTo>
                    <a:pt x="11289" y="15239"/>
                    <a:pt x="11954" y="15183"/>
                    <a:pt x="12604" y="15065"/>
                  </a:cubicBezTo>
                  <a:cubicBezTo>
                    <a:pt x="11964" y="10900"/>
                    <a:pt x="12425" y="6438"/>
                    <a:pt x="10429" y="2687"/>
                  </a:cubicBezTo>
                  <a:cubicBezTo>
                    <a:pt x="9835" y="1562"/>
                    <a:pt x="8940" y="482"/>
                    <a:pt x="7691" y="124"/>
                  </a:cubicBezTo>
                  <a:cubicBezTo>
                    <a:pt x="7398" y="39"/>
                    <a:pt x="7098" y="0"/>
                    <a:pt x="67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174"/>
          <p:cNvSpPr/>
          <p:nvPr/>
        </p:nvSpPr>
        <p:spPr>
          <a:xfrm rot="-5400000" flipH="1">
            <a:off x="10749319" y="5417087"/>
            <a:ext cx="1528083" cy="283396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45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E8DE4-2175-4A1F-A2E7-F6D3F999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286F3-F022-45BA-A1BA-F93BBECC72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113E8-190C-49B2-89C1-6619D0FC2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586DC-4A07-43BC-9168-8D20544C3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275BE-50A3-4E56-939C-BE112731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B685C-69E3-4EA5-93EE-70231F010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569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13.png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1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BB05A3-33A9-436C-AFCB-B0C44F27D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0B86C-0D03-4C93-8FE1-88D481AB4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25FE1-26CA-432F-A62B-FBF43DC3F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DE048-E877-4622-9C77-51BF96488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D341A-65A4-4CE0-86C1-43E34C1EB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835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800" y="1490726"/>
            <a:ext cx="118364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167" y="2418927"/>
            <a:ext cx="1100666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628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334" y="582168"/>
            <a:ext cx="9955953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06598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14870" y="1421045"/>
            <a:ext cx="72368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1182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58499" y="6467496"/>
            <a:ext cx="4375573" cy="2871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3" b="0" i="0">
                <a:solidFill>
                  <a:srgbClr val="94A3B8"/>
                </a:solidFill>
                <a:latin typeface="Tahoma"/>
                <a:cs typeface="Tahoma"/>
              </a:defRPr>
            </a:lvl1pPr>
          </a:lstStyle>
          <a:p>
            <a:pPr marL="89751">
              <a:spcBef>
                <a:spcPts val="37"/>
              </a:spcBef>
            </a:pPr>
            <a:r>
              <a:rPr lang="sv-SE"/>
              <a:t>Pembelajaran</a:t>
            </a:r>
            <a:r>
              <a:rPr lang="sv-SE" spc="40"/>
              <a:t> </a:t>
            </a:r>
            <a:r>
              <a:rPr lang="sv-SE" spc="37"/>
              <a:t>Mendalam</a:t>
            </a:r>
            <a:r>
              <a:rPr lang="sv-SE" spc="43"/>
              <a:t> </a:t>
            </a:r>
            <a:r>
              <a:rPr lang="sv-SE" spc="37"/>
              <a:t>Menuju</a:t>
            </a:r>
            <a:r>
              <a:rPr lang="sv-SE" spc="47"/>
              <a:t> </a:t>
            </a:r>
            <a:r>
              <a:rPr lang="sv-SE" spc="33"/>
              <a:t>Pendidikan</a:t>
            </a:r>
            <a:r>
              <a:rPr lang="sv-SE" spc="43"/>
              <a:t> </a:t>
            </a:r>
            <a:r>
              <a:rPr lang="sv-SE"/>
              <a:t>Bermutu</a:t>
            </a:r>
            <a:r>
              <a:rPr lang="sv-SE" spc="47"/>
              <a:t> </a:t>
            </a:r>
            <a:r>
              <a:rPr lang="sv-SE"/>
              <a:t>untuk</a:t>
            </a:r>
            <a:r>
              <a:rPr lang="sv-SE" spc="43"/>
              <a:t> </a:t>
            </a:r>
            <a:r>
              <a:rPr lang="sv-SE" spc="40"/>
              <a:t>Semua</a:t>
            </a:r>
            <a:r>
              <a:rPr lang="sv-SE" spc="277"/>
              <a:t> </a:t>
            </a:r>
            <a:r>
              <a:rPr lang="sv-SE">
                <a:latin typeface="Calibri"/>
                <a:cs typeface="Calibri"/>
              </a:rPr>
              <a:t>•</a:t>
            </a:r>
            <a:r>
              <a:rPr lang="sv-SE" spc="327">
                <a:latin typeface="Calibri"/>
                <a:cs typeface="Calibri"/>
              </a:rPr>
              <a:t> </a:t>
            </a:r>
            <a:r>
              <a:rPr lang="sv-SE" b="1" spc="-13"/>
              <a:t>Hal.</a:t>
            </a:r>
            <a:r>
              <a:rPr lang="sv-SE" b="1" spc="-63"/>
              <a:t> </a:t>
            </a:r>
            <a:fld id="{81D60167-4931-47E6-BA6A-407CBD079E47}" type="slidenum">
              <a:rPr lang="sv-SE" b="1" spc="13" smtClean="0"/>
              <a:pPr marL="89751">
                <a:spcBef>
                  <a:spcPts val="37"/>
                </a:spcBef>
              </a:pPr>
              <a:t>‹#›</a:t>
            </a:fld>
            <a:endParaRPr lang="sv-SE" b="1" spc="13" dirty="0"/>
          </a:p>
        </p:txBody>
      </p:sp>
    </p:spTree>
    <p:extLst>
      <p:ext uri="{BB962C8B-B14F-4D97-AF65-F5344CB8AC3E}">
        <p14:creationId xmlns:p14="http://schemas.microsoft.com/office/powerpoint/2010/main" val="159078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5F5560C-342A-4290-AC39-F578EDFF0141}" type="datetimeFigureOut">
              <a:rPr lang="en-ID" smtClean="0"/>
              <a:t>29/06/2026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8C5D-399A-43D2-8D1A-B62897CF60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2419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36832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32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0"/>
          <p:cNvSpPr txBox="1">
            <a:spLocks noGrp="1"/>
          </p:cNvSpPr>
          <p:nvPr>
            <p:ph type="title"/>
          </p:nvPr>
        </p:nvSpPr>
        <p:spPr>
          <a:xfrm>
            <a:off x="838200" y="365134"/>
            <a:ext cx="10515600" cy="132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5" name="Google Shape;405;p50"/>
          <p:cNvSpPr txBox="1">
            <a:spLocks noGrp="1"/>
          </p:cNvSpPr>
          <p:nvPr>
            <p:ph type="body" idx="1"/>
          </p:nvPr>
        </p:nvSpPr>
        <p:spPr>
          <a:xfrm>
            <a:off x="838200" y="1825627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t" anchorCtr="0">
            <a:normAutofit/>
          </a:bodyPr>
          <a:lstStyle>
            <a:lvl1pPr marL="457200" marR="0" lvl="0" indent="-4953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9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Google Shape;406;p50"/>
          <p:cNvSpPr txBox="1">
            <a:spLocks noGrp="1"/>
          </p:cNvSpPr>
          <p:nvPr>
            <p:ph type="dt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50"/>
          <p:cNvSpPr txBox="1">
            <a:spLocks noGrp="1"/>
          </p:cNvSpPr>
          <p:nvPr>
            <p:ph type="ft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50"/>
          <p:cNvSpPr txBox="1">
            <a:spLocks noGrp="1"/>
          </p:cNvSpPr>
          <p:nvPr>
            <p:ph type="sldNum" idx="12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800" tIns="68425" rIns="136800" bIns="68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560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ncert One"/>
              <a:buNone/>
              <a:defRPr sz="3000" b="0" i="0" u="none" strike="noStrike" cap="none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sso One"/>
              <a:buNone/>
              <a:defRPr sz="35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480" name="Google Shape;480;p5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●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○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■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●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○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■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●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Medium"/>
              <a:buChar char="○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 Medium"/>
              <a:buChar char="■"/>
              <a:defRPr sz="2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4825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file:///C:\Program%20Files\Inknoe%20ClassPoint%202\Images\wc_blue.png" TargetMode="Externa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file:///C:\Program%20Files\Inknoe%20ClassPoint%202\Images\wc_blue.png" TargetMode="Externa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4E11-3AC0-4845-A739-9ABC1ED78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96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&amp; A</a:t>
            </a:r>
            <a:endParaRPr lang="en-ID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02149-B169-475A-B1A4-EB49FF097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545" y="1409988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Mengapa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Anda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menjadi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guru?</a:t>
            </a:r>
          </a:p>
          <a:p>
            <a:pPr>
              <a:lnSpc>
                <a:spcPct val="150000"/>
              </a:lnSpc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Apakah Anda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bangga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menjadi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guru?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tugas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terberat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bagi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guru?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yang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ingin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kita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diskusikan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saat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ini?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343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87" y="262086"/>
            <a:ext cx="6637302" cy="115783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3734" spc="-76" dirty="0"/>
              <a:t>Perencanaan</a:t>
            </a:r>
            <a:r>
              <a:rPr sz="3734" spc="-127" dirty="0"/>
              <a:t> </a:t>
            </a:r>
            <a:r>
              <a:rPr sz="3734" spc="-133" dirty="0"/>
              <a:t>Pembelajaran</a:t>
            </a:r>
            <a:r>
              <a:rPr sz="3734" spc="-123" dirty="0"/>
              <a:t> </a:t>
            </a:r>
            <a:r>
              <a:rPr sz="3734" spc="-37" dirty="0"/>
              <a:t>Mendalam</a:t>
            </a:r>
            <a:endParaRPr sz="3734" dirty="0"/>
          </a:p>
        </p:txBody>
      </p:sp>
      <p:grpSp>
        <p:nvGrpSpPr>
          <p:cNvPr id="3" name="object 3"/>
          <p:cNvGrpSpPr/>
          <p:nvPr/>
        </p:nvGrpSpPr>
        <p:grpSpPr>
          <a:xfrm>
            <a:off x="812801" y="1600200"/>
            <a:ext cx="10566823" cy="2266950"/>
            <a:chOff x="1219201" y="2400300"/>
            <a:chExt cx="15850235" cy="34004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1" y="2400300"/>
              <a:ext cx="15849616" cy="340000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00201" y="2857499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2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37BDF7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36680" y="1913364"/>
            <a:ext cx="82973" cy="19321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200" b="1" kern="0" spc="-287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2185" y="1835573"/>
            <a:ext cx="1368637" cy="31632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b="1" kern="0" spc="-76" dirty="0">
                <a:solidFill>
                  <a:srgbClr val="FFFFFF"/>
                </a:solidFill>
                <a:latin typeface="Tahoma"/>
                <a:cs typeface="Tahoma"/>
              </a:rPr>
              <a:t>Identifikasi</a:t>
            </a:r>
            <a:endParaRPr sz="20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7366" y="2237656"/>
            <a:ext cx="3152563" cy="855619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98042" indent="-281953" defTabSz="609630">
              <a:spcBef>
                <a:spcPts val="280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Mengidentifikasi</a:t>
            </a:r>
            <a:r>
              <a:rPr sz="1200" kern="0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kesiapan</a:t>
            </a:r>
            <a:r>
              <a:rPr sz="1200" kern="0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FFFFFF"/>
                </a:solidFill>
                <a:latin typeface="Tahoma"/>
                <a:cs typeface="Tahoma"/>
              </a:rPr>
              <a:t>peserta</a:t>
            </a:r>
            <a:r>
              <a:rPr sz="1200" kern="0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didik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marR="641382" indent="-289998" defTabSz="609630">
              <a:lnSpc>
                <a:spcPct val="114999"/>
              </a:lnSpc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Memahami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karakteristik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materi pelajaran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3648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200" kern="0" spc="-3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dimensi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profil</a:t>
            </a:r>
            <a:r>
              <a:rPr sz="1200" kern="0" spc="-3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Lulusan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41198" y="1905000"/>
            <a:ext cx="491490" cy="1003300"/>
            <a:chOff x="7111797" y="2857500"/>
            <a:chExt cx="737235" cy="15049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1797" y="3848100"/>
              <a:ext cx="270449" cy="51434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15232" y="2857500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1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37BDF7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60140" y="1913364"/>
            <a:ext cx="113030" cy="19321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200" b="1" kern="0" spc="-33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25539" y="1835573"/>
            <a:ext cx="2592069" cy="31632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b="1" kern="0" spc="-33" dirty="0">
                <a:solidFill>
                  <a:srgbClr val="FFFFFF"/>
                </a:solidFill>
                <a:latin typeface="Tahoma"/>
                <a:cs typeface="Tahoma"/>
              </a:rPr>
              <a:t>Desain</a:t>
            </a:r>
            <a:r>
              <a:rPr sz="2000" b="1" kern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6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20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40720" y="2237656"/>
            <a:ext cx="5101589" cy="1254767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98042" indent="-281953" defTabSz="609630">
              <a:spcBef>
                <a:spcPts val="280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53" dirty="0">
                <a:solidFill>
                  <a:srgbClr val="FFFFFF"/>
                </a:solidFill>
                <a:latin typeface="Tahoma"/>
                <a:cs typeface="Tahoma"/>
              </a:rPr>
              <a:t>capaian</a:t>
            </a:r>
            <a:r>
              <a:rPr sz="1200" kern="0" spc="-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9574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topik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kontekstual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 dan 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relevan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3648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Mengintegrasikan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lintas</a:t>
            </a:r>
            <a:r>
              <a:rPr sz="1200" kern="0" spc="1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disiplin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ilmu</a:t>
            </a:r>
            <a:r>
              <a:rPr sz="1200" kern="0" spc="1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relevan</a:t>
            </a:r>
            <a:r>
              <a:rPr sz="1200" kern="0" spc="1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200" kern="0" spc="1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topik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9574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marR="3387" indent="-285341" defTabSz="609630">
              <a:lnSpc>
                <a:spcPct val="114999"/>
              </a:lnSpc>
              <a:buFontTx/>
              <a:buAutoNum type="alphaLcPeriod"/>
              <a:tabLst>
                <a:tab pos="298042" algn="l"/>
              </a:tabLst>
            </a:pP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Menentukan</a:t>
            </a:r>
            <a:r>
              <a:rPr sz="1200" kern="0" spc="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kerangka</a:t>
            </a:r>
            <a:r>
              <a:rPr sz="1200" kern="0" spc="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200" kern="0" spc="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(praktis</a:t>
            </a:r>
            <a:r>
              <a:rPr sz="1200" kern="0" spc="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pedagogis,</a:t>
            </a:r>
            <a:r>
              <a:rPr sz="1200" kern="0" spc="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kemitraan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pembelajaran,</a:t>
            </a:r>
            <a:r>
              <a:rPr sz="1200" kern="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lingkungan</a:t>
            </a:r>
            <a:r>
              <a:rPr sz="1200" kern="0" spc="9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pembelajaran,</a:t>
            </a:r>
            <a:r>
              <a:rPr sz="1200" kern="0" spc="9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pemanfaatan</a:t>
            </a:r>
            <a:r>
              <a:rPr sz="1200" kern="0" spc="9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digital)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12801" y="3867150"/>
            <a:ext cx="3943350" cy="2266950"/>
            <a:chOff x="1219201" y="5800725"/>
            <a:chExt cx="5915025" cy="340042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1" y="5800725"/>
              <a:ext cx="5915030" cy="34000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00201" y="6257924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2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16301" y="4180331"/>
            <a:ext cx="120227" cy="19321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200" b="1" kern="0" spc="3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82185" y="4102524"/>
            <a:ext cx="1162473" cy="31632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b="1" kern="0" spc="-7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endParaRPr sz="20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97365" y="4504606"/>
            <a:ext cx="2923540" cy="641201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98042" indent="-281953" defTabSz="609630">
              <a:spcBef>
                <a:spcPts val="280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70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200" kern="0" spc="-3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200" kern="0" spc="-3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FFFFFF"/>
                </a:solidFill>
                <a:latin typeface="Tahoma"/>
                <a:cs typeface="Tahoma"/>
              </a:rPr>
              <a:t>awal</a:t>
            </a:r>
            <a:r>
              <a:rPr sz="1200" kern="0" spc="-3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9574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70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200" kern="0" spc="-3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6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1200" kern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indent="-283648" defTabSz="609630">
              <a:spcBef>
                <a:spcPts val="21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70" dirty="0">
                <a:solidFill>
                  <a:srgbClr val="FFFFFF"/>
                </a:solidFill>
                <a:latin typeface="Tahoma"/>
                <a:cs typeface="Tahoma"/>
              </a:rPr>
              <a:t>Asesmen</a:t>
            </a:r>
            <a:r>
              <a:rPr sz="1200" kern="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akhir</a:t>
            </a:r>
            <a:r>
              <a:rPr sz="1200" kern="0" spc="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90794" y="3867150"/>
            <a:ext cx="6788573" cy="2266950"/>
            <a:chOff x="6886190" y="5800725"/>
            <a:chExt cx="10182860" cy="340042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6190" y="7239000"/>
              <a:ext cx="257174" cy="51434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34232" y="5800725"/>
              <a:ext cx="9934585" cy="34000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515232" y="6257924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166649" y="333299"/>
                  </a:moveTo>
                  <a:lnTo>
                    <a:pt x="122347" y="327347"/>
                  </a:lnTo>
                  <a:lnTo>
                    <a:pt x="82538" y="310547"/>
                  </a:lnTo>
                  <a:lnTo>
                    <a:pt x="48810" y="284489"/>
                  </a:lnTo>
                  <a:lnTo>
                    <a:pt x="22752" y="250761"/>
                  </a:lnTo>
                  <a:lnTo>
                    <a:pt x="5952" y="210952"/>
                  </a:lnTo>
                  <a:lnTo>
                    <a:pt x="0" y="166649"/>
                  </a:lnTo>
                  <a:lnTo>
                    <a:pt x="5952" y="122347"/>
                  </a:lnTo>
                  <a:lnTo>
                    <a:pt x="22752" y="82538"/>
                  </a:lnTo>
                  <a:lnTo>
                    <a:pt x="48810" y="48810"/>
                  </a:lnTo>
                  <a:lnTo>
                    <a:pt x="82538" y="22752"/>
                  </a:lnTo>
                  <a:lnTo>
                    <a:pt x="122347" y="5952"/>
                  </a:lnTo>
                  <a:lnTo>
                    <a:pt x="166649" y="0"/>
                  </a:lnTo>
                  <a:lnTo>
                    <a:pt x="199313" y="3231"/>
                  </a:lnTo>
                  <a:lnTo>
                    <a:pt x="259107" y="27999"/>
                  </a:lnTo>
                  <a:lnTo>
                    <a:pt x="305300" y="74192"/>
                  </a:lnTo>
                  <a:lnTo>
                    <a:pt x="330068" y="133986"/>
                  </a:lnTo>
                  <a:lnTo>
                    <a:pt x="333299" y="166649"/>
                  </a:lnTo>
                  <a:lnTo>
                    <a:pt x="327347" y="210952"/>
                  </a:lnTo>
                  <a:lnTo>
                    <a:pt x="310547" y="250761"/>
                  </a:lnTo>
                  <a:lnTo>
                    <a:pt x="284489" y="284489"/>
                  </a:lnTo>
                  <a:lnTo>
                    <a:pt x="250761" y="310547"/>
                  </a:lnTo>
                  <a:lnTo>
                    <a:pt x="210951" y="327347"/>
                  </a:lnTo>
                  <a:lnTo>
                    <a:pt x="166649" y="333299"/>
                  </a:lnTo>
                  <a:close/>
                </a:path>
              </a:pathLst>
            </a:custGeom>
            <a:solidFill>
              <a:srgbClr val="0DA5E9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058812" y="4180331"/>
            <a:ext cx="115570" cy="19321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200" b="1" kern="0" spc="-33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25539" y="4102524"/>
            <a:ext cx="2435013" cy="31632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b="1" kern="0" spc="-7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2000" b="1" kern="0" spc="-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6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endParaRPr sz="20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40719" y="4504606"/>
            <a:ext cx="5664200" cy="126126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98042" marR="218028" indent="-281953" defTabSz="609630">
              <a:lnSpc>
                <a:spcPct val="114999"/>
              </a:lnSpc>
              <a:spcBef>
                <a:spcPts val="67"/>
              </a:spcBef>
              <a:buFontTx/>
              <a:buAutoNum type="alphaLcPeriod"/>
              <a:tabLst>
                <a:tab pos="298042" algn="l"/>
              </a:tabLst>
            </a:pPr>
            <a:r>
              <a:rPr sz="1200" kern="0" spc="63" dirty="0">
                <a:solidFill>
                  <a:srgbClr val="FFFFFF"/>
                </a:solidFill>
                <a:latin typeface="Tahoma"/>
                <a:cs typeface="Tahoma"/>
              </a:rPr>
              <a:t>Merancang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prinsip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berkesadaran,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bermakna,</a:t>
            </a:r>
            <a:r>
              <a:rPr sz="1200" kern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23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menggembirakan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marR="3387" indent="-289998" defTabSz="609630">
              <a:lnSpc>
                <a:spcPct val="114999"/>
              </a:lnSpc>
              <a:buFontTx/>
              <a:buAutoNum type="alphaLcPeriod"/>
              <a:tabLst>
                <a:tab pos="298042" algn="l"/>
              </a:tabLst>
            </a:pPr>
            <a:r>
              <a:rPr sz="1200" kern="0" spc="63" dirty="0">
                <a:solidFill>
                  <a:srgbClr val="FFFFFF"/>
                </a:solidFill>
                <a:latin typeface="Tahoma"/>
                <a:cs typeface="Tahoma"/>
              </a:rPr>
              <a:t>Merancang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tahapan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FFFFFF"/>
                </a:solidFill>
                <a:latin typeface="Tahoma"/>
                <a:cs typeface="Tahoma"/>
              </a:rPr>
              <a:t>langkah-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langkah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sz="1200" kern="0" spc="2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awal,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inti</a:t>
            </a:r>
            <a:r>
              <a:rPr sz="1200" kern="0" spc="-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1200" kern="0" spc="-1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FFFFFF"/>
                </a:solidFill>
                <a:latin typeface="Tahoma"/>
                <a:cs typeface="Tahoma"/>
              </a:rPr>
              <a:t>penutup.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298042" marR="465267" indent="-283648" defTabSz="609630">
              <a:lnSpc>
                <a:spcPct val="114999"/>
              </a:lnSpc>
              <a:buFontTx/>
              <a:buAutoNum type="alphaLcPeriod"/>
              <a:tabLst>
                <a:tab pos="298042" algn="l"/>
              </a:tabLst>
            </a:pPr>
            <a:r>
              <a:rPr sz="1200" kern="0" spc="57" dirty="0">
                <a:solidFill>
                  <a:srgbClr val="FFFFFF"/>
                </a:solidFill>
                <a:latin typeface="Tahoma"/>
                <a:cs typeface="Tahoma"/>
              </a:rPr>
              <a:t>Mendeskripsikan</a:t>
            </a:r>
            <a:r>
              <a:rPr sz="1200" kern="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1200" kern="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1200" kern="0" spc="6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Tahoma"/>
                <a:cs typeface="Tahoma"/>
              </a:rPr>
              <a:t>memahami,</a:t>
            </a:r>
            <a:r>
              <a:rPr sz="1200" kern="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FFFFFF"/>
                </a:solidFill>
                <a:latin typeface="Tahoma"/>
                <a:cs typeface="Tahoma"/>
              </a:rPr>
              <a:t>mengaplikasi,</a:t>
            </a:r>
            <a:r>
              <a:rPr sz="1200" kern="0" spc="6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kern="0" spc="23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1200" kern="0" spc="37" dirty="0">
                <a:solidFill>
                  <a:srgbClr val="FFFFFF"/>
                </a:solidFill>
                <a:latin typeface="Tahoma"/>
                <a:cs typeface="Tahoma"/>
              </a:rPr>
              <a:t>merefleksi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93067" y="3849766"/>
            <a:ext cx="342899" cy="182733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xfrm>
            <a:off x="8317084" y="6314093"/>
            <a:ext cx="2917049" cy="291832"/>
          </a:xfrm>
          <a:prstGeom prst="rect">
            <a:avLst/>
          </a:prstGeom>
        </p:spPr>
        <p:txBody>
          <a:bodyPr vert="horz" wrap="square" lIns="0" tIns="4657" rIns="0" bIns="0" rtlCol="0">
            <a:spAutoFit/>
          </a:bodyPr>
          <a:lstStyle/>
          <a:p>
            <a:pPr marL="4234" defTabSz="609630">
              <a:spcBef>
                <a:spcPts val="37"/>
              </a:spcBef>
            </a:pPr>
            <a:r>
              <a:rPr kern="0" dirty="0"/>
              <a:t>Pembelajaran</a:t>
            </a:r>
            <a:r>
              <a:rPr kern="0" spc="40" dirty="0"/>
              <a:t> </a:t>
            </a:r>
            <a:r>
              <a:rPr kern="0" spc="37" dirty="0"/>
              <a:t>Mendalam</a:t>
            </a:r>
            <a:r>
              <a:rPr kern="0" spc="43" dirty="0"/>
              <a:t> </a:t>
            </a:r>
            <a:r>
              <a:rPr kern="0" spc="37" dirty="0"/>
              <a:t>Menuju</a:t>
            </a:r>
            <a:r>
              <a:rPr kern="0" spc="47" dirty="0"/>
              <a:t> </a:t>
            </a:r>
            <a:r>
              <a:rPr kern="0" spc="33" dirty="0"/>
              <a:t>Pendidikan</a:t>
            </a:r>
            <a:r>
              <a:rPr kern="0" spc="43" dirty="0"/>
              <a:t> </a:t>
            </a:r>
            <a:r>
              <a:rPr kern="0" dirty="0"/>
              <a:t>Bermutu</a:t>
            </a:r>
            <a:r>
              <a:rPr kern="0" spc="47" dirty="0"/>
              <a:t> </a:t>
            </a:r>
            <a:r>
              <a:rPr kern="0" dirty="0"/>
              <a:t>untuk</a:t>
            </a:r>
            <a:r>
              <a:rPr kern="0" spc="43" dirty="0"/>
              <a:t> </a:t>
            </a:r>
            <a:r>
              <a:rPr kern="0" spc="40" dirty="0"/>
              <a:t>Semua</a:t>
            </a:r>
            <a:r>
              <a:rPr kern="0" spc="277" dirty="0"/>
              <a:t> </a:t>
            </a:r>
            <a:r>
              <a:rPr kern="0" dirty="0">
                <a:latin typeface="Calibri"/>
                <a:cs typeface="Calibri"/>
              </a:rPr>
              <a:t>•</a:t>
            </a:r>
            <a:r>
              <a:rPr kern="0" spc="327" dirty="0">
                <a:latin typeface="Calibri"/>
                <a:cs typeface="Calibri"/>
              </a:rPr>
              <a:t> </a:t>
            </a:r>
            <a:r>
              <a:rPr b="1" kern="0" spc="-13" dirty="0"/>
              <a:t>Hal.</a:t>
            </a:r>
            <a:r>
              <a:rPr b="1" kern="0" spc="-63" dirty="0"/>
              <a:t> </a:t>
            </a:r>
            <a:fld id="{81D60167-4931-47E6-BA6A-407CBD079E47}" type="slidenum">
              <a:rPr b="1" kern="0" spc="30" dirty="0"/>
              <a:pPr marL="4234" defTabSz="609630">
                <a:spcBef>
                  <a:spcPts val="37"/>
                </a:spcBef>
              </a:pPr>
              <a:t>10</a:t>
            </a:fld>
            <a:endParaRPr b="1" kern="0" spc="3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0212B64-F284-4BCB-A4A5-4BF11E91E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90" y="0"/>
            <a:ext cx="11953820" cy="66589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1E8BF5-88C5-4502-B589-C88C8E053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13" y="144101"/>
            <a:ext cx="11811330" cy="6569797"/>
          </a:xfrm>
          <a:prstGeom prst="rect">
            <a:avLst/>
          </a:prstGeom>
        </p:spPr>
      </p:pic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97DFDAF6-CAFE-4451-9D75-EFC770734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867908"/>
              </p:ext>
            </p:extLst>
          </p:nvPr>
        </p:nvGraphicFramePr>
        <p:xfrm>
          <a:off x="480291" y="5331904"/>
          <a:ext cx="11435196" cy="11000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0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5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133">
                <a:tc rowSpan="3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83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2075" marR="296545" indent="0">
                        <a:lnSpc>
                          <a:spcPct val="11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Asesmen 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155363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000" b="1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Asesmen</a:t>
                      </a:r>
                      <a:r>
                        <a:rPr sz="10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0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Awal</a:t>
                      </a:r>
                      <a:r>
                        <a:rPr sz="1000" b="1" spc="-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Pembelajaran: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13453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905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28600" marR="266700">
                        <a:lnSpc>
                          <a:spcPct val="110000"/>
                        </a:lnSpc>
                        <a:spcBef>
                          <a:spcPts val="1300"/>
                        </a:spcBef>
                      </a:pPr>
                      <a:r>
                        <a:rPr sz="10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Asesmen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dalam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mendalam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disesuaikan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dengan</a:t>
                      </a:r>
                      <a:r>
                        <a:rPr sz="1000" spc="1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i="1" spc="-4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assessment</a:t>
                      </a:r>
                      <a:r>
                        <a:rPr sz="1000" i="1" spc="1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</a:t>
                      </a:r>
                      <a:r>
                        <a:rPr sz="1000" i="1" spc="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learning, </a:t>
                      </a:r>
                      <a:r>
                        <a:rPr sz="1000" i="1" spc="-4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assessment</a:t>
                      </a:r>
                      <a:r>
                        <a:rPr sz="1000" i="1" spc="-6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3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fior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6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learning,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4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dan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4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assessment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4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ofi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4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learning</a:t>
                      </a:r>
                      <a:r>
                        <a:rPr sz="1000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Tentukan</a:t>
                      </a:r>
                      <a:r>
                        <a:rPr sz="10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metode</a:t>
                      </a:r>
                      <a:r>
                        <a:rPr sz="10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atau</a:t>
                      </a:r>
                      <a:r>
                        <a:rPr sz="1000" spc="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cara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yang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digunakan</a:t>
                      </a:r>
                      <a:r>
                        <a:rPr sz="1000" spc="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secara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komprehensif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untuk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mengukur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pencapaian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kompetensi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peserta</a:t>
                      </a:r>
                      <a:r>
                        <a:rPr sz="1000" spc="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didik.</a:t>
                      </a:r>
                      <a:r>
                        <a:rPr sz="1000" spc="5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Contoh:</a:t>
                      </a:r>
                      <a:r>
                        <a:rPr sz="10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Tes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tertulis,</a:t>
                      </a:r>
                      <a:r>
                        <a:rPr sz="10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Tes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lisan,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Penilaian</a:t>
                      </a:r>
                      <a:r>
                        <a:rPr sz="10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Kinerja,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Penilaian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Proyek,</a:t>
                      </a:r>
                      <a:r>
                        <a:rPr sz="1000" spc="114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Penilaian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Produk,</a:t>
                      </a:r>
                      <a:r>
                        <a:rPr sz="1000" spc="12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Observasi,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Portofolio,</a:t>
                      </a:r>
                      <a:r>
                        <a:rPr sz="1000" spc="1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i="1" spc="-2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Peer</a:t>
                      </a:r>
                      <a:r>
                        <a:rPr sz="1000" i="1" spc="3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55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Assessment,</a:t>
                      </a:r>
                      <a:r>
                        <a:rPr sz="1000" i="1" spc="3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1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Selfi</a:t>
                      </a:r>
                      <a:r>
                        <a:rPr sz="1000" i="1" spc="3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40" dirty="0">
                          <a:solidFill>
                            <a:srgbClr val="030612"/>
                          </a:solidFill>
                          <a:latin typeface="Verdana"/>
                          <a:cs typeface="Verdana"/>
                        </a:rPr>
                        <a:t>Assessment</a:t>
                      </a:r>
                      <a:r>
                        <a:rPr sz="1000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sz="10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penilaian</a:t>
                      </a:r>
                      <a:r>
                        <a:rPr sz="10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berbasis</a:t>
                      </a:r>
                      <a:r>
                        <a:rPr sz="10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kelas,</a:t>
                      </a:r>
                      <a:r>
                        <a:rPr sz="10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dan</a:t>
                      </a:r>
                      <a:r>
                        <a:rPr sz="1000" spc="9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sebagainya</a:t>
                      </a:r>
                      <a:endParaRPr sz="1000" dirty="0">
                        <a:latin typeface="Tahoma"/>
                        <a:cs typeface="Tahoma"/>
                      </a:endParaRPr>
                    </a:p>
                  </a:txBody>
                  <a:tcPr marL="0" marR="0" marT="110067" marB="0">
                    <a:lnL w="1905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1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304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000" b="1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Asesmen</a:t>
                      </a:r>
                      <a:r>
                        <a:rPr sz="10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0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Proses</a:t>
                      </a:r>
                      <a:r>
                        <a:rPr sz="1000" b="1" spc="-4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Pembelajaran:</a:t>
                      </a:r>
                      <a:endParaRPr sz="1000" dirty="0">
                        <a:latin typeface="Tahoma"/>
                        <a:cs typeface="Tahoma"/>
                      </a:endParaRPr>
                    </a:p>
                  </a:txBody>
                  <a:tcPr marL="0" marR="0" marT="113453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905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5100" marB="0">
                    <a:lnL w="1905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3045" marB="0">
                    <a:lnL w="12700">
                      <a:solidFill>
                        <a:srgbClr val="0C4A6E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C4A6E"/>
                      </a:solidFill>
                      <a:prstDash val="solid"/>
                    </a:lnT>
                    <a:lnB w="12700">
                      <a:solidFill>
                        <a:srgbClr val="0C4A6E"/>
                      </a:solidFill>
                      <a:prstDash val="solid"/>
                    </a:lnB>
                    <a:solidFill>
                      <a:srgbClr val="0368A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000" b="1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Asesmen</a:t>
                      </a:r>
                      <a:r>
                        <a:rPr sz="10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pada</a:t>
                      </a:r>
                      <a:r>
                        <a:rPr sz="10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Akhir</a:t>
                      </a:r>
                      <a:r>
                        <a:rPr sz="1000" b="1" spc="-45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30612"/>
                          </a:solidFill>
                          <a:latin typeface="Tahoma"/>
                          <a:cs typeface="Tahoma"/>
                        </a:rPr>
                        <a:t>Pembelajaran:</a:t>
                      </a:r>
                      <a:endParaRPr sz="1000" dirty="0">
                        <a:latin typeface="Tahoma"/>
                        <a:cs typeface="Tahoma"/>
                      </a:endParaRPr>
                    </a:p>
                  </a:txBody>
                  <a:tcPr marL="0" marR="0" marT="113453" marB="0">
                    <a:lnL w="12700">
                      <a:solidFill>
                        <a:srgbClr val="0368A1"/>
                      </a:solidFill>
                      <a:prstDash val="solid"/>
                    </a:lnL>
                    <a:lnR w="1905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E0F1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5100" marB="0">
                    <a:lnL w="19050">
                      <a:solidFill>
                        <a:srgbClr val="0368A1"/>
                      </a:solidFill>
                      <a:prstDash val="solid"/>
                    </a:lnL>
                    <a:lnR w="12700">
                      <a:solidFill>
                        <a:srgbClr val="0368A1"/>
                      </a:solidFill>
                      <a:prstDash val="solid"/>
                    </a:lnR>
                    <a:lnT w="12700">
                      <a:solidFill>
                        <a:srgbClr val="0368A1"/>
                      </a:solidFill>
                      <a:prstDash val="solid"/>
                    </a:lnT>
                    <a:lnB w="12700">
                      <a:solidFill>
                        <a:srgbClr val="0368A1"/>
                      </a:solidFill>
                      <a:prstDash val="solid"/>
                    </a:lnB>
                    <a:solidFill>
                      <a:srgbClr val="F1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4705666" y="4311664"/>
            <a:ext cx="2917049" cy="291832"/>
          </a:xfrm>
          <a:prstGeom prst="rect">
            <a:avLst/>
          </a:prstGeom>
        </p:spPr>
        <p:txBody>
          <a:bodyPr vert="horz" wrap="square" lIns="0" tIns="4657" rIns="0" bIns="0" rtlCol="0">
            <a:spAutoFit/>
          </a:bodyPr>
          <a:lstStyle/>
          <a:p>
            <a:pPr marL="4234" defTabSz="609630">
              <a:spcBef>
                <a:spcPts val="37"/>
              </a:spcBef>
            </a:pPr>
            <a:r>
              <a:rPr kern="0" dirty="0"/>
              <a:t>Pembelajaran</a:t>
            </a:r>
            <a:r>
              <a:rPr kern="0" spc="40" dirty="0"/>
              <a:t> </a:t>
            </a:r>
            <a:r>
              <a:rPr kern="0" spc="37" dirty="0"/>
              <a:t>Mendalam</a:t>
            </a:r>
            <a:r>
              <a:rPr kern="0" spc="43" dirty="0"/>
              <a:t> </a:t>
            </a:r>
            <a:r>
              <a:rPr kern="0" spc="37" dirty="0"/>
              <a:t>Menuju</a:t>
            </a:r>
            <a:r>
              <a:rPr kern="0" spc="47" dirty="0"/>
              <a:t> </a:t>
            </a:r>
            <a:r>
              <a:rPr kern="0" spc="33" dirty="0"/>
              <a:t>Pendidikan</a:t>
            </a:r>
            <a:r>
              <a:rPr kern="0" spc="43" dirty="0"/>
              <a:t> </a:t>
            </a:r>
            <a:r>
              <a:rPr kern="0" dirty="0"/>
              <a:t>Bermutu</a:t>
            </a:r>
            <a:r>
              <a:rPr kern="0" spc="47" dirty="0"/>
              <a:t> </a:t>
            </a:r>
            <a:r>
              <a:rPr kern="0" dirty="0"/>
              <a:t>untuk</a:t>
            </a:r>
            <a:r>
              <a:rPr kern="0" spc="43" dirty="0"/>
              <a:t> </a:t>
            </a:r>
            <a:r>
              <a:rPr kern="0" spc="40" dirty="0"/>
              <a:t>Semua</a:t>
            </a:r>
            <a:r>
              <a:rPr kern="0" spc="277" dirty="0"/>
              <a:t> </a:t>
            </a:r>
            <a:r>
              <a:rPr kern="0" dirty="0">
                <a:latin typeface="Calibri"/>
                <a:cs typeface="Calibri"/>
              </a:rPr>
              <a:t>•</a:t>
            </a:r>
            <a:r>
              <a:rPr kern="0" spc="327" dirty="0">
                <a:latin typeface="Calibri"/>
                <a:cs typeface="Calibri"/>
              </a:rPr>
              <a:t> </a:t>
            </a:r>
            <a:r>
              <a:rPr b="1" kern="0" spc="-13" dirty="0"/>
              <a:t>Hal.</a:t>
            </a:r>
            <a:r>
              <a:rPr b="1" kern="0" spc="-63" dirty="0"/>
              <a:t> </a:t>
            </a:r>
            <a:fld id="{81D60167-4931-47E6-BA6A-407CBD079E47}" type="slidenum">
              <a:rPr b="1" kern="0" spc="30" dirty="0"/>
              <a:pPr marL="4234" defTabSz="609630">
                <a:spcBef>
                  <a:spcPts val="37"/>
                </a:spcBef>
              </a:pPr>
              <a:t>13</a:t>
            </a:fld>
            <a:endParaRPr b="1" kern="0" spc="3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1134" y="582168"/>
            <a:ext cx="8678757" cy="58319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3734" spc="-87" dirty="0">
                <a:solidFill>
                  <a:srgbClr val="37BDF7"/>
                </a:solidFill>
              </a:rPr>
              <a:t>Pelaksanaan</a:t>
            </a:r>
            <a:r>
              <a:rPr sz="3734" spc="-107" dirty="0">
                <a:solidFill>
                  <a:srgbClr val="37BDF7"/>
                </a:solidFill>
              </a:rPr>
              <a:t> </a:t>
            </a:r>
            <a:r>
              <a:rPr sz="3734" spc="-133" dirty="0"/>
              <a:t>Pembelajaran </a:t>
            </a:r>
            <a:r>
              <a:rPr sz="3734" spc="-40" dirty="0"/>
              <a:t>Mendalam</a:t>
            </a:r>
            <a:endParaRPr sz="3734"/>
          </a:p>
        </p:txBody>
      </p:sp>
      <p:sp>
        <p:nvSpPr>
          <p:cNvPr id="3" name="object 3"/>
          <p:cNvSpPr txBox="1"/>
          <p:nvPr/>
        </p:nvSpPr>
        <p:spPr>
          <a:xfrm>
            <a:off x="615023" y="1577871"/>
            <a:ext cx="10315363" cy="439237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419968" marR="170189" indent="-370012" defTabSz="609630">
              <a:lnSpc>
                <a:spcPct val="110000"/>
              </a:lnSpc>
              <a:spcBef>
                <a:spcPts val="67"/>
              </a:spcBef>
              <a:buFontTx/>
              <a:buAutoNum type="arabicPeriod"/>
              <a:tabLst>
                <a:tab pos="419968" algn="l"/>
              </a:tabLst>
            </a:pP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Penyampaian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materi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0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tahapan</a:t>
            </a:r>
            <a:r>
              <a:rPr sz="1600" b="1" kern="0" spc="-9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berpikir</a:t>
            </a:r>
            <a:r>
              <a:rPr sz="1600" b="1" kern="0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17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600" b="1" kern="0" spc="-9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17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r>
              <a:rPr sz="1600" b="1" kern="0" spc="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0" dirty="0">
                <a:solidFill>
                  <a:srgbClr val="0F172A"/>
                </a:solidFill>
                <a:latin typeface="Tahoma"/>
                <a:cs typeface="Tahoma"/>
              </a:rPr>
              <a:t>pencapaian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kedalaman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pemahaman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3" dirty="0">
                <a:solidFill>
                  <a:srgbClr val="0F172A"/>
                </a:solidFill>
                <a:latin typeface="Tahoma"/>
                <a:cs typeface="Tahoma"/>
              </a:rPr>
              <a:t>konsep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419968" marR="406420" indent="-411501" defTabSz="609630">
              <a:lnSpc>
                <a:spcPct val="110000"/>
              </a:lnSpc>
              <a:spcBef>
                <a:spcPts val="800"/>
              </a:spcBef>
              <a:buFontTx/>
              <a:buAutoNum type="arabicPeriod"/>
              <a:tabLst>
                <a:tab pos="419968" algn="l"/>
              </a:tabLst>
            </a:pPr>
            <a:r>
              <a:rPr sz="1600" kern="0" spc="83" dirty="0">
                <a:solidFill>
                  <a:srgbClr val="0F172A"/>
                </a:solidFill>
                <a:latin typeface="Tahoma"/>
                <a:cs typeface="Tahoma"/>
              </a:rPr>
              <a:t>Model-</a:t>
            </a:r>
            <a:r>
              <a:rPr sz="1600" kern="0" spc="90" dirty="0">
                <a:solidFill>
                  <a:srgbClr val="0F172A"/>
                </a:solidFill>
                <a:latin typeface="Tahoma"/>
                <a:cs typeface="Tahoma"/>
              </a:rPr>
              <a:t>model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strategi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ada</a:t>
            </a:r>
            <a:r>
              <a:rPr sz="1600" kern="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0" dirty="0">
                <a:solidFill>
                  <a:srgbClr val="0F172A"/>
                </a:solidFill>
                <a:latin typeface="Tahoma"/>
                <a:cs typeface="Tahoma"/>
              </a:rPr>
              <a:t>dapat</a:t>
            </a:r>
            <a:r>
              <a:rPr sz="1600" b="1" kern="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digunakan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b="1" kern="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prinsip</a:t>
            </a:r>
            <a:r>
              <a:rPr sz="1600" b="1" kern="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pembelajaran </a:t>
            </a: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berkesadaran,</a:t>
            </a:r>
            <a:r>
              <a:rPr sz="1600" b="1" kern="0" spc="-10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bermakna,</a:t>
            </a:r>
            <a:r>
              <a:rPr sz="1600" b="1" kern="0" spc="-10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menggembirakan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419968" marR="256553" indent="-408114" defTabSz="609630">
              <a:lnSpc>
                <a:spcPct val="110000"/>
              </a:lnSpc>
              <a:spcBef>
                <a:spcPts val="800"/>
              </a:spcBef>
              <a:buFontTx/>
              <a:buAutoNum type="arabicPeriod"/>
              <a:tabLst>
                <a:tab pos="419968" algn="l"/>
              </a:tabLst>
            </a:pP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Penerapan</a:t>
            </a:r>
            <a:r>
              <a:rPr sz="1600" kern="0" spc="-2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bermakna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b="1" kern="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pemanfaatan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0" dirty="0">
                <a:solidFill>
                  <a:srgbClr val="0F172A"/>
                </a:solidFill>
                <a:latin typeface="Tahoma"/>
                <a:cs typeface="Tahoma"/>
              </a:rPr>
              <a:t>sekitar</a:t>
            </a:r>
            <a:r>
              <a:rPr sz="1600" kern="0" spc="-20" dirty="0">
                <a:solidFill>
                  <a:srgbClr val="0F172A"/>
                </a:solidFill>
                <a:latin typeface="Tahoma"/>
                <a:cs typeface="Tahoma"/>
              </a:rPr>
              <a:t>,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seperti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pemanfaatan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alam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sekitar,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kern="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sosial,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sebagainya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419968" marR="128700" indent="-411924" defTabSz="609630">
              <a:lnSpc>
                <a:spcPct val="110000"/>
              </a:lnSpc>
              <a:spcBef>
                <a:spcPts val="800"/>
              </a:spcBef>
              <a:buFont typeface="Tahoma"/>
              <a:buAutoNum type="arabicPeriod"/>
              <a:tabLst>
                <a:tab pos="419968" algn="l"/>
              </a:tabLst>
            </a:pP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Prinsip</a:t>
            </a:r>
            <a:r>
              <a:rPr sz="1600" b="1" kern="0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b="1" kern="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berkesadaran,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bermakna,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menggembirakan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0" dirty="0">
                <a:solidFill>
                  <a:srgbClr val="0F172A"/>
                </a:solidFill>
                <a:latin typeface="Tahoma"/>
                <a:cs typeface="Tahoma"/>
              </a:rPr>
              <a:t>dapat</a:t>
            </a:r>
            <a:r>
              <a:rPr sz="1600" b="1" kern="0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0" dirty="0">
                <a:solidFill>
                  <a:srgbClr val="0F172A"/>
                </a:solidFill>
                <a:latin typeface="Tahoma"/>
                <a:cs typeface="Tahoma"/>
              </a:rPr>
              <a:t>berada</a:t>
            </a:r>
            <a:r>
              <a:rPr sz="1600" b="1" kern="0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dalam</a:t>
            </a:r>
            <a:r>
              <a:rPr sz="1600" b="1" kern="0" spc="-8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beberapa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kegiatan</a:t>
            </a:r>
            <a:r>
              <a:rPr sz="1600" b="1" kern="0" spc="-7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b="1" kern="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50" dirty="0">
                <a:solidFill>
                  <a:srgbClr val="0F172A"/>
                </a:solidFill>
                <a:latin typeface="Tahoma"/>
                <a:cs typeface="Tahoma"/>
              </a:rPr>
              <a:t>tidak</a:t>
            </a:r>
            <a:r>
              <a:rPr sz="1600" b="1" kern="0" spc="-7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harus</a:t>
            </a:r>
            <a:r>
              <a:rPr sz="1600" b="1" kern="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berurutan</a:t>
            </a:r>
            <a:r>
              <a:rPr sz="1600" b="1" kern="0" spc="-73" dirty="0">
                <a:solidFill>
                  <a:srgbClr val="0F172A"/>
                </a:solidFill>
                <a:latin typeface="Tahoma"/>
                <a:cs typeface="Tahoma"/>
              </a:rPr>
              <a:t> dan/atau</a:t>
            </a:r>
            <a:r>
              <a:rPr sz="1600" b="1" kern="0" spc="-7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simultan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419968" marR="185429" indent="-402610" defTabSz="609630">
              <a:lnSpc>
                <a:spcPct val="110000"/>
              </a:lnSpc>
              <a:spcBef>
                <a:spcPts val="800"/>
              </a:spcBef>
              <a:buFont typeface="Tahoma"/>
              <a:buAutoNum type="arabicPeriod"/>
              <a:tabLst>
                <a:tab pos="419968" algn="l"/>
              </a:tabLst>
            </a:pP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1600" b="1" kern="0" spc="-8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600" b="1" kern="0" spc="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0" dirty="0">
                <a:solidFill>
                  <a:srgbClr val="0F172A"/>
                </a:solidFill>
                <a:latin typeface="Tahoma"/>
                <a:cs typeface="Tahoma"/>
              </a:rPr>
              <a:t>memahami,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mengaplikasi,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merefleksi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dilaksanakan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langkah-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langkah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0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konteks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pembelajaran,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serta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inovasi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0" dirty="0">
                <a:solidFill>
                  <a:srgbClr val="0F172A"/>
                </a:solidFill>
                <a:latin typeface="Tahoma"/>
                <a:cs typeface="Tahoma"/>
              </a:rPr>
              <a:t>guru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419968" indent="-406420" defTabSz="609630">
              <a:spcBef>
                <a:spcPts val="990"/>
              </a:spcBef>
              <a:buFont typeface="Tahoma"/>
              <a:buAutoNum type="arabicPeriod"/>
              <a:tabLst>
                <a:tab pos="419968" algn="l"/>
              </a:tabLst>
            </a:pPr>
            <a:r>
              <a:rPr sz="1600" b="1" kern="0" spc="-5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Sintak/Langkah-</a:t>
            </a:r>
            <a:r>
              <a:rPr sz="1600" b="1" kern="0" spc="-5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langkah</a:t>
            </a:r>
            <a:r>
              <a:rPr sz="1600" b="1" kern="0" spc="-8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pembelajaran</a:t>
            </a:r>
            <a:r>
              <a:rPr sz="1600" b="1" kern="0" spc="2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7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pada</a:t>
            </a:r>
            <a:r>
              <a:rPr sz="1600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model-</a:t>
            </a:r>
            <a:r>
              <a:rPr sz="1600" kern="0" spc="7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model</a:t>
            </a:r>
            <a:r>
              <a:rPr sz="1600" kern="0" spc="-4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atau</a:t>
            </a:r>
            <a:r>
              <a:rPr sz="1600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strategi</a:t>
            </a:r>
            <a:r>
              <a:rPr sz="1600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pembelajaran</a:t>
            </a:r>
            <a:r>
              <a:rPr sz="1600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yang</a:t>
            </a:r>
            <a:r>
              <a:rPr sz="1600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ada</a:t>
            </a:r>
            <a:r>
              <a:rPr sz="1600" kern="0" spc="-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dapat</a:t>
            </a:r>
            <a:endParaRPr sz="1600" kern="0" dirty="0">
              <a:solidFill>
                <a:sysClr val="windowText" lastClr="000000"/>
              </a:solidFill>
              <a:highlight>
                <a:srgbClr val="00FFFF"/>
              </a:highlight>
              <a:latin typeface="Tahoma"/>
              <a:cs typeface="Tahoma"/>
            </a:endParaRPr>
          </a:p>
          <a:p>
            <a:pPr marL="419968" defTabSz="609630">
              <a:spcBef>
                <a:spcPts val="193"/>
              </a:spcBef>
            </a:pPr>
            <a:r>
              <a:rPr sz="1600" kern="0" spc="5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diadaptasi</a:t>
            </a:r>
            <a:r>
              <a:rPr sz="1600" kern="0" spc="-3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kern="0" spc="7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sesuai</a:t>
            </a:r>
            <a:r>
              <a:rPr sz="1600" kern="0" spc="-2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pengalaman</a:t>
            </a:r>
            <a:r>
              <a:rPr sz="1600" b="1" kern="0" spc="-7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5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belajar</a:t>
            </a:r>
            <a:r>
              <a:rPr sz="1600" b="1" kern="0" spc="-7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5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memahami,</a:t>
            </a:r>
            <a:r>
              <a:rPr sz="1600" b="1" kern="0" spc="-12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mengaplikasi</a:t>
            </a:r>
            <a:r>
              <a:rPr sz="1600" b="1" kern="0" spc="-70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dan</a:t>
            </a:r>
            <a:r>
              <a:rPr sz="1600" b="1" kern="0" spc="-73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highlight>
                  <a:srgbClr val="00FFFF"/>
                </a:highlight>
                <a:latin typeface="Tahoma"/>
                <a:cs typeface="Tahoma"/>
              </a:rPr>
              <a:t>merefleksi</a:t>
            </a:r>
            <a:endParaRPr sz="1600" kern="0" dirty="0">
              <a:solidFill>
                <a:sysClr val="windowText" lastClr="000000"/>
              </a:solidFill>
              <a:highlight>
                <a:srgbClr val="00FFFF"/>
              </a:highlight>
              <a:latin typeface="Tahoma"/>
              <a:cs typeface="Tahoma"/>
            </a:endParaRPr>
          </a:p>
          <a:p>
            <a:pPr marL="419968" marR="535543" indent="-376786" defTabSz="609630">
              <a:lnSpc>
                <a:spcPct val="110000"/>
              </a:lnSpc>
              <a:spcBef>
                <a:spcPts val="800"/>
              </a:spcBef>
              <a:buFont typeface="Tahoma"/>
              <a:buAutoNum type="arabicPeriod" startAt="7"/>
              <a:tabLst>
                <a:tab pos="419968" algn="l"/>
              </a:tabLst>
            </a:pP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1600" b="1" kern="0" spc="-8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600" b="1" kern="0" spc="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0" dirty="0">
                <a:solidFill>
                  <a:srgbClr val="0F172A"/>
                </a:solidFill>
                <a:latin typeface="Tahoma"/>
                <a:cs typeface="Tahoma"/>
              </a:rPr>
              <a:t>memahami,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mengaplikasi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merefleksi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dilakukan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dalam</a:t>
            </a:r>
            <a:r>
              <a:rPr sz="1600" kern="0" spc="-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0" dirty="0">
                <a:solidFill>
                  <a:srgbClr val="0F172A"/>
                </a:solidFill>
                <a:latin typeface="Tahoma"/>
                <a:cs typeface="Tahoma"/>
              </a:rPr>
              <a:t>beberapa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langkah </a:t>
            </a: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b="1" kern="0" spc="-1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pelaksanaannya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disesuaikan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konteks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5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kondisi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4705666" y="4311664"/>
            <a:ext cx="2917049" cy="291832"/>
          </a:xfrm>
          <a:prstGeom prst="rect">
            <a:avLst/>
          </a:prstGeom>
        </p:spPr>
        <p:txBody>
          <a:bodyPr vert="horz" wrap="square" lIns="0" tIns="4657" rIns="0" bIns="0" rtlCol="0">
            <a:spAutoFit/>
          </a:bodyPr>
          <a:lstStyle/>
          <a:p>
            <a:pPr marL="4234" defTabSz="609630">
              <a:spcBef>
                <a:spcPts val="37"/>
              </a:spcBef>
            </a:pPr>
            <a:r>
              <a:rPr kern="0" dirty="0"/>
              <a:t>Pembelajaran</a:t>
            </a:r>
            <a:r>
              <a:rPr kern="0" spc="40" dirty="0"/>
              <a:t> </a:t>
            </a:r>
            <a:r>
              <a:rPr kern="0" spc="37" dirty="0"/>
              <a:t>Mendalam</a:t>
            </a:r>
            <a:r>
              <a:rPr kern="0" spc="43" dirty="0"/>
              <a:t> </a:t>
            </a:r>
            <a:r>
              <a:rPr kern="0" spc="37" dirty="0"/>
              <a:t>Menuju</a:t>
            </a:r>
            <a:r>
              <a:rPr kern="0" spc="47" dirty="0"/>
              <a:t> </a:t>
            </a:r>
            <a:r>
              <a:rPr kern="0" spc="33" dirty="0"/>
              <a:t>Pendidikan</a:t>
            </a:r>
            <a:r>
              <a:rPr kern="0" spc="43" dirty="0"/>
              <a:t> </a:t>
            </a:r>
            <a:r>
              <a:rPr kern="0" dirty="0"/>
              <a:t>Bermutu</a:t>
            </a:r>
            <a:r>
              <a:rPr kern="0" spc="47" dirty="0"/>
              <a:t> </a:t>
            </a:r>
            <a:r>
              <a:rPr kern="0" dirty="0"/>
              <a:t>untuk</a:t>
            </a:r>
            <a:r>
              <a:rPr kern="0" spc="43" dirty="0"/>
              <a:t> </a:t>
            </a:r>
            <a:r>
              <a:rPr kern="0" spc="40" dirty="0"/>
              <a:t>Semua</a:t>
            </a:r>
            <a:r>
              <a:rPr kern="0" spc="277" dirty="0"/>
              <a:t> </a:t>
            </a:r>
            <a:r>
              <a:rPr kern="0" dirty="0">
                <a:latin typeface="Calibri"/>
                <a:cs typeface="Calibri"/>
              </a:rPr>
              <a:t>•</a:t>
            </a:r>
            <a:r>
              <a:rPr kern="0" spc="327" dirty="0">
                <a:latin typeface="Calibri"/>
                <a:cs typeface="Calibri"/>
              </a:rPr>
              <a:t> </a:t>
            </a:r>
            <a:r>
              <a:rPr b="1" kern="0" spc="-13" dirty="0"/>
              <a:t>Hal.</a:t>
            </a:r>
            <a:r>
              <a:rPr b="1" kern="0" spc="-63" dirty="0"/>
              <a:t> </a:t>
            </a:r>
            <a:fld id="{81D60167-4931-47E6-BA6A-407CBD079E47}" type="slidenum">
              <a:rPr b="1" kern="0" spc="30" dirty="0"/>
              <a:pPr marL="4234" defTabSz="609630">
                <a:spcBef>
                  <a:spcPts val="37"/>
                </a:spcBef>
              </a:pPr>
              <a:t>14</a:t>
            </a:fld>
            <a:endParaRPr b="1" kern="0" spc="3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1134" y="582168"/>
            <a:ext cx="8678757" cy="58319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3734" spc="-87" dirty="0">
                <a:solidFill>
                  <a:srgbClr val="37BDF7"/>
                </a:solidFill>
              </a:rPr>
              <a:t>Pelaksanaan</a:t>
            </a:r>
            <a:r>
              <a:rPr sz="3734" spc="-107" dirty="0">
                <a:solidFill>
                  <a:srgbClr val="37BDF7"/>
                </a:solidFill>
              </a:rPr>
              <a:t> </a:t>
            </a:r>
            <a:r>
              <a:rPr sz="3734" spc="-133" dirty="0"/>
              <a:t>Pembelajaran </a:t>
            </a:r>
            <a:r>
              <a:rPr sz="3734" spc="-40" dirty="0"/>
              <a:t>Mendalam</a:t>
            </a:r>
            <a:endParaRPr sz="3734"/>
          </a:p>
        </p:txBody>
      </p:sp>
      <p:sp>
        <p:nvSpPr>
          <p:cNvPr id="3" name="object 3"/>
          <p:cNvSpPr txBox="1"/>
          <p:nvPr/>
        </p:nvSpPr>
        <p:spPr>
          <a:xfrm>
            <a:off x="532375" y="1577871"/>
            <a:ext cx="10822940" cy="439135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502522" marR="97372" indent="-408537" defTabSz="609630">
              <a:lnSpc>
                <a:spcPct val="110000"/>
              </a:lnSpc>
              <a:spcBef>
                <a:spcPts val="67"/>
              </a:spcBef>
              <a:buFont typeface="Tahoma"/>
              <a:buAutoNum type="arabicPeriod" startAt="8"/>
              <a:tabLst>
                <a:tab pos="502522" algn="l"/>
              </a:tabLst>
            </a:pP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Pengalaman</a:t>
            </a:r>
            <a:r>
              <a:rPr sz="1600" b="1" kern="0" spc="-8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53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melalui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50" dirty="0">
                <a:solidFill>
                  <a:srgbClr val="0F172A"/>
                </a:solidFill>
                <a:latin typeface="Tahoma"/>
                <a:cs typeface="Tahoma"/>
              </a:rPr>
              <a:t>pikir,</a:t>
            </a:r>
            <a:r>
              <a:rPr sz="1600" b="1" kern="0" spc="-13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hati,</a:t>
            </a:r>
            <a:r>
              <a:rPr sz="1600" b="1" kern="0" spc="-13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13" dirty="0">
                <a:solidFill>
                  <a:srgbClr val="0F172A"/>
                </a:solidFill>
                <a:latin typeface="Tahoma"/>
                <a:cs typeface="Tahoma"/>
              </a:rPr>
              <a:t>rasa,</a:t>
            </a:r>
            <a:r>
              <a:rPr sz="1600" b="1" kern="0" spc="-1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b="1" kern="0" spc="-8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3" dirty="0">
                <a:solidFill>
                  <a:srgbClr val="0F172A"/>
                </a:solidFill>
                <a:latin typeface="Tahoma"/>
                <a:cs typeface="Tahoma"/>
              </a:rPr>
              <a:t>olah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dirty="0">
                <a:solidFill>
                  <a:srgbClr val="0F172A"/>
                </a:solidFill>
                <a:latin typeface="Tahoma"/>
                <a:cs typeface="Tahoma"/>
              </a:rPr>
              <a:t>raga</a:t>
            </a:r>
            <a:r>
              <a:rPr sz="1600" b="1" kern="0" spc="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adalah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pengembangan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diri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yang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holistik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integratif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3" dirty="0">
                <a:solidFill>
                  <a:srgbClr val="0F172A"/>
                </a:solidFill>
                <a:latin typeface="Tahoma"/>
                <a:cs typeface="Tahoma"/>
              </a:rPr>
              <a:t>mencakup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87" dirty="0">
                <a:solidFill>
                  <a:srgbClr val="0F172A"/>
                </a:solidFill>
                <a:latin typeface="Tahoma"/>
                <a:cs typeface="Tahoma"/>
              </a:rPr>
              <a:t>aspek</a:t>
            </a:r>
            <a:r>
              <a:rPr sz="1600" kern="0" spc="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intelektual,</a:t>
            </a:r>
            <a:r>
              <a:rPr sz="1600" b="1" kern="0" spc="-12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17" dirty="0">
                <a:solidFill>
                  <a:srgbClr val="0F172A"/>
                </a:solidFill>
                <a:latin typeface="Tahoma"/>
                <a:cs typeface="Tahoma"/>
              </a:rPr>
              <a:t>sosio-emosional,</a:t>
            </a:r>
            <a:r>
              <a:rPr sz="1600" b="1" kern="0" spc="-12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0" dirty="0">
                <a:solidFill>
                  <a:srgbClr val="0F172A"/>
                </a:solidFill>
                <a:latin typeface="Tahoma"/>
                <a:cs typeface="Tahoma"/>
              </a:rPr>
              <a:t>spiritual,</a:t>
            </a:r>
            <a:r>
              <a:rPr sz="1600" b="1" kern="0" spc="-12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b="1" kern="0" spc="-7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dirty="0">
                <a:solidFill>
                  <a:srgbClr val="0F172A"/>
                </a:solidFill>
                <a:latin typeface="Tahoma"/>
                <a:cs typeface="Tahoma"/>
              </a:rPr>
              <a:t>fisik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.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Sehingga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menghasilkan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pribadi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0" dirty="0">
                <a:solidFill>
                  <a:srgbClr val="0F172A"/>
                </a:solidFill>
                <a:latin typeface="Tahoma"/>
                <a:cs typeface="Tahoma"/>
              </a:rPr>
              <a:t>memiliki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kompetensi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utuh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seimbang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0" dirty="0">
                <a:solidFill>
                  <a:srgbClr val="0F172A"/>
                </a:solidFill>
                <a:latin typeface="Tahoma"/>
                <a:cs typeface="Tahoma"/>
              </a:rPr>
              <a:t>sesuai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fitrahnya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marR="223108" indent="-408114" defTabSz="609630">
              <a:lnSpc>
                <a:spcPct val="110000"/>
              </a:lnSpc>
              <a:spcBef>
                <a:spcPts val="800"/>
              </a:spcBef>
              <a:buFontTx/>
              <a:buAutoNum type="arabicPeriod" startAt="8"/>
              <a:tabLst>
                <a:tab pos="502522" algn="l"/>
              </a:tabLst>
            </a:pP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Topik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dikaitkan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-6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lintas</a:t>
            </a:r>
            <a:r>
              <a:rPr sz="1600" b="1" kern="0" spc="-7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ilmu</a:t>
            </a:r>
            <a:r>
              <a:rPr sz="1600" b="1" kern="0" spc="1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(multi/inter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disiplin)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atau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0" dirty="0">
                <a:solidFill>
                  <a:srgbClr val="0F172A"/>
                </a:solidFill>
                <a:latin typeface="Tahoma"/>
                <a:cs typeface="Tahoma"/>
              </a:rPr>
              <a:t>terkait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bidang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ilmu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20" dirty="0">
                <a:solidFill>
                  <a:srgbClr val="0F172A"/>
                </a:solidFill>
                <a:latin typeface="Tahoma"/>
                <a:cs typeface="Tahoma"/>
              </a:rPr>
              <a:t>atau 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mata</a:t>
            </a:r>
            <a:r>
              <a:rPr sz="1600" kern="0" spc="-2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0" dirty="0">
                <a:solidFill>
                  <a:srgbClr val="0F172A"/>
                </a:solidFill>
                <a:latin typeface="Tahoma"/>
                <a:cs typeface="Tahoma"/>
              </a:rPr>
              <a:t>pelajaran</a:t>
            </a:r>
            <a:r>
              <a:rPr sz="1600" kern="0" spc="-2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2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dipelajari</a:t>
            </a:r>
            <a:r>
              <a:rPr sz="1600" kern="0" spc="-2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peserta</a:t>
            </a:r>
            <a:r>
              <a:rPr sz="1600" kern="0" spc="-2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didik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indent="-492785" defTabSz="609630">
              <a:spcBef>
                <a:spcPts val="990"/>
              </a:spcBef>
              <a:buFontTx/>
              <a:buAutoNum type="arabicPeriod" startAt="8"/>
              <a:tabLst>
                <a:tab pos="502522" algn="l"/>
              </a:tabLst>
            </a:pP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Penerapan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disesuaikan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dengan</a:t>
            </a:r>
            <a:r>
              <a:rPr sz="1600" kern="0" spc="2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karakteristik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masing-</a:t>
            </a:r>
            <a:r>
              <a:rPr sz="1600" b="1" kern="0" spc="-23" dirty="0">
                <a:solidFill>
                  <a:srgbClr val="0F172A"/>
                </a:solidFill>
                <a:latin typeface="Tahoma"/>
                <a:cs typeface="Tahoma"/>
              </a:rPr>
              <a:t>masing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63" dirty="0">
                <a:solidFill>
                  <a:srgbClr val="0F172A"/>
                </a:solidFill>
                <a:latin typeface="Tahoma"/>
                <a:cs typeface="Tahoma"/>
              </a:rPr>
              <a:t>mata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pelajaran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marR="317093" indent="-452566" defTabSz="609630">
              <a:lnSpc>
                <a:spcPct val="110000"/>
              </a:lnSpc>
              <a:spcBef>
                <a:spcPts val="800"/>
              </a:spcBef>
              <a:buFont typeface="Tahoma"/>
              <a:buAutoNum type="arabicPeriod" startAt="8"/>
              <a:tabLst>
                <a:tab pos="502522" algn="l"/>
              </a:tabLst>
            </a:pPr>
            <a:r>
              <a:rPr sz="1600" b="1" kern="0" spc="-47" dirty="0">
                <a:solidFill>
                  <a:srgbClr val="0F172A"/>
                </a:solidFill>
                <a:latin typeface="Tahoma"/>
                <a:cs typeface="Tahoma"/>
              </a:rPr>
              <a:t>Kemitraan</a:t>
            </a:r>
            <a:r>
              <a:rPr sz="1600" b="1" kern="0" spc="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yang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melibatkan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berbagai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pihak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baik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dirty="0">
                <a:solidFill>
                  <a:srgbClr val="0F172A"/>
                </a:solidFill>
                <a:latin typeface="Tahoma"/>
                <a:cs typeface="Tahoma"/>
              </a:rPr>
              <a:t>luar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sekolah,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masyarakat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0" dirty="0">
                <a:solidFill>
                  <a:srgbClr val="0F172A"/>
                </a:solidFill>
                <a:latin typeface="Tahoma"/>
                <a:cs typeface="Tahoma"/>
              </a:rPr>
              <a:t>untuk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marR="417004" indent="-494055" defTabSz="609630">
              <a:lnSpc>
                <a:spcPct val="110000"/>
              </a:lnSpc>
              <a:spcBef>
                <a:spcPts val="800"/>
              </a:spcBef>
              <a:buFont typeface="Tahoma"/>
              <a:buAutoNum type="arabicPeriod" startAt="8"/>
              <a:tabLst>
                <a:tab pos="502522" algn="l"/>
              </a:tabLst>
            </a:pP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Lingkungan</a:t>
            </a:r>
            <a:r>
              <a:rPr sz="1600" b="1" kern="0" spc="-9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7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b="1" kern="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diciptakan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merupakan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integrasi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ruang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fisik,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ruang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3" dirty="0">
                <a:solidFill>
                  <a:srgbClr val="0F172A"/>
                </a:solidFill>
                <a:latin typeface="Tahoma"/>
                <a:cs typeface="Tahoma"/>
              </a:rPr>
              <a:t>virtual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3" dirty="0">
                <a:solidFill>
                  <a:srgbClr val="0F172A"/>
                </a:solidFill>
                <a:latin typeface="Tahoma"/>
                <a:cs typeface="Tahoma"/>
              </a:rPr>
              <a:t>budaya</a:t>
            </a:r>
            <a:r>
              <a:rPr sz="1600" kern="0" spc="-4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-7" dirty="0">
                <a:solidFill>
                  <a:srgbClr val="0F172A"/>
                </a:solidFill>
                <a:latin typeface="Tahoma"/>
                <a:cs typeface="Tahoma"/>
              </a:rPr>
              <a:t>belajar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untuk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>
                <a:solidFill>
                  <a:srgbClr val="0F172A"/>
                </a:solidFill>
                <a:latin typeface="Tahoma"/>
                <a:cs typeface="Tahoma"/>
              </a:rPr>
              <a:t>mendukung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marR="20744" indent="-491091" defTabSz="609630">
              <a:lnSpc>
                <a:spcPct val="110000"/>
              </a:lnSpc>
              <a:spcBef>
                <a:spcPts val="800"/>
              </a:spcBef>
              <a:buFontTx/>
              <a:buAutoNum type="arabicPeriod" startAt="8"/>
              <a:tabLst>
                <a:tab pos="502522" algn="l"/>
              </a:tabLst>
            </a:pP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Pemanfaatan</a:t>
            </a:r>
            <a:r>
              <a:rPr sz="1600" kern="0" spc="-3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teknologi</a:t>
            </a:r>
            <a:r>
              <a:rPr sz="1600" b="1" kern="0" spc="-76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digital</a:t>
            </a:r>
            <a:r>
              <a:rPr sz="1600" b="1" kern="0" spc="-6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3" dirty="0">
                <a:solidFill>
                  <a:srgbClr val="0F172A"/>
                </a:solidFill>
                <a:latin typeface="Tahoma"/>
                <a:cs typeface="Tahoma"/>
              </a:rPr>
              <a:t>akan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7" dirty="0">
                <a:solidFill>
                  <a:srgbClr val="0F172A"/>
                </a:solidFill>
                <a:latin typeface="Tahoma"/>
                <a:cs typeface="Tahoma"/>
              </a:rPr>
              <a:t>menguatkan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mendalam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3" dirty="0">
                <a:solidFill>
                  <a:srgbClr val="0F172A"/>
                </a:solidFill>
                <a:latin typeface="Tahoma"/>
                <a:cs typeface="Tahoma"/>
              </a:rPr>
              <a:t>pada</a:t>
            </a:r>
            <a:r>
              <a:rPr sz="1600" kern="0" spc="-3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perencanaan,</a:t>
            </a:r>
            <a:r>
              <a:rPr sz="1600" kern="0" spc="-3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43" dirty="0">
                <a:solidFill>
                  <a:srgbClr val="0F172A"/>
                </a:solidFill>
                <a:latin typeface="Tahoma"/>
                <a:cs typeface="Tahoma"/>
              </a:rPr>
              <a:t>pelaksanaan,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76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600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37" dirty="0">
                <a:solidFill>
                  <a:srgbClr val="0F172A"/>
                </a:solidFill>
                <a:latin typeface="Tahoma"/>
                <a:cs typeface="Tahoma"/>
              </a:rPr>
              <a:t>pembelajaran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502522" marR="3387" indent="-494478" defTabSz="609630">
              <a:lnSpc>
                <a:spcPct val="110000"/>
              </a:lnSpc>
              <a:spcBef>
                <a:spcPts val="800"/>
              </a:spcBef>
              <a:buFontTx/>
              <a:buAutoNum type="arabicPeriod" startAt="8"/>
              <a:tabLst>
                <a:tab pos="502522" algn="l"/>
              </a:tabLst>
            </a:pPr>
            <a:r>
              <a:rPr sz="1600" kern="0" spc="93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600" kern="0" spc="-17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0" dirty="0" err="1">
                <a:solidFill>
                  <a:srgbClr val="0F172A"/>
                </a:solidFill>
                <a:latin typeface="Tahoma"/>
                <a:cs typeface="Tahoma"/>
              </a:rPr>
              <a:t>menggunakan</a:t>
            </a:r>
            <a:r>
              <a:rPr sz="1600" kern="0" spc="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lang="en-ID" sz="1600" b="1" i="1" kern="0" spc="-150" dirty="0">
                <a:solidFill>
                  <a:srgbClr val="0F172A"/>
                </a:solidFill>
                <a:latin typeface="Verdana"/>
                <a:cs typeface="Verdana"/>
              </a:rPr>
              <a:t>assessment</a:t>
            </a:r>
            <a:r>
              <a:rPr sz="1600" b="1" i="1" kern="0" spc="-136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67" dirty="0">
                <a:solidFill>
                  <a:srgbClr val="0F172A"/>
                </a:solidFill>
                <a:latin typeface="Verdana"/>
                <a:cs typeface="Verdana"/>
              </a:rPr>
              <a:t>as</a:t>
            </a:r>
            <a:r>
              <a:rPr sz="1600" b="1" i="1" kern="0" spc="-14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l</a:t>
            </a:r>
            <a:r>
              <a:rPr lang="en-US"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e</a:t>
            </a:r>
            <a:r>
              <a:rPr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arning,</a:t>
            </a:r>
            <a:r>
              <a:rPr sz="1600" b="1" i="1" kern="0" spc="-19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lang="en-ID" sz="1600" b="1" i="1" kern="0" spc="-150" dirty="0">
                <a:solidFill>
                  <a:srgbClr val="0F172A"/>
                </a:solidFill>
                <a:latin typeface="Verdana"/>
                <a:cs typeface="Verdana"/>
              </a:rPr>
              <a:t>assessment</a:t>
            </a:r>
            <a:r>
              <a:rPr lang="en-US" sz="1600" b="1" i="1" kern="0" spc="-15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136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lang="en-ID" sz="1600" b="1" i="1" kern="0" spc="-223" dirty="0">
                <a:solidFill>
                  <a:srgbClr val="0F172A"/>
                </a:solidFill>
                <a:latin typeface="Verdana"/>
                <a:cs typeface="Verdana"/>
              </a:rPr>
              <a:t>for</a:t>
            </a:r>
            <a:r>
              <a:rPr sz="1600" b="1" i="1" kern="0" spc="-14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l</a:t>
            </a:r>
            <a:r>
              <a:rPr lang="en-US"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e</a:t>
            </a:r>
            <a:r>
              <a:rPr sz="1600" b="1" i="1" kern="0" spc="-110" dirty="0">
                <a:solidFill>
                  <a:srgbClr val="0F172A"/>
                </a:solidFill>
                <a:latin typeface="Verdana"/>
                <a:cs typeface="Verdana"/>
              </a:rPr>
              <a:t>arning,</a:t>
            </a:r>
            <a:r>
              <a:rPr sz="1600" b="1" i="1" kern="0" spc="-190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lang="en-ID" sz="1600" b="1" i="1" kern="0" spc="-150" dirty="0">
                <a:solidFill>
                  <a:srgbClr val="0F172A"/>
                </a:solidFill>
                <a:latin typeface="Verdana"/>
                <a:cs typeface="Verdana"/>
              </a:rPr>
              <a:t>assessment</a:t>
            </a:r>
            <a:r>
              <a:rPr sz="1600" b="1" i="1" kern="0" spc="-136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237" dirty="0">
                <a:solidFill>
                  <a:srgbClr val="0F172A"/>
                </a:solidFill>
                <a:latin typeface="Verdana"/>
                <a:cs typeface="Verdana"/>
              </a:rPr>
              <a:t>of</a:t>
            </a:r>
            <a:r>
              <a:rPr lang="en-US" sz="1600" b="1" i="1" kern="0" spc="-237" dirty="0">
                <a:solidFill>
                  <a:srgbClr val="0F172A"/>
                </a:solidFill>
                <a:latin typeface="Verdana"/>
                <a:cs typeface="Verdana"/>
              </a:rPr>
              <a:t>f</a:t>
            </a:r>
            <a:r>
              <a:rPr sz="1600" b="1" i="1" kern="0" spc="-136" dirty="0">
                <a:solidFill>
                  <a:srgbClr val="0F172A"/>
                </a:solidFill>
                <a:latin typeface="Verdana"/>
                <a:cs typeface="Verdana"/>
              </a:rPr>
              <a:t> </a:t>
            </a:r>
            <a:r>
              <a:rPr sz="1600" b="1" i="1" kern="0" spc="-97" dirty="0">
                <a:solidFill>
                  <a:srgbClr val="0F172A"/>
                </a:solidFill>
                <a:latin typeface="Verdana"/>
                <a:cs typeface="Verdana"/>
              </a:rPr>
              <a:t>l</a:t>
            </a:r>
            <a:r>
              <a:rPr lang="en-US" sz="1600" b="1" i="1" kern="0" spc="-97" dirty="0">
                <a:solidFill>
                  <a:srgbClr val="0F172A"/>
                </a:solidFill>
                <a:latin typeface="Verdana"/>
                <a:cs typeface="Verdana"/>
              </a:rPr>
              <a:t>e</a:t>
            </a:r>
            <a:r>
              <a:rPr sz="1600" b="1" i="1" kern="0" spc="-97" dirty="0">
                <a:solidFill>
                  <a:srgbClr val="0F172A"/>
                </a:solidFill>
                <a:latin typeface="Verdana"/>
                <a:cs typeface="Verdana"/>
              </a:rPr>
              <a:t>arning</a:t>
            </a:r>
            <a:r>
              <a:rPr sz="1600" kern="0" spc="-97" dirty="0">
                <a:solidFill>
                  <a:srgbClr val="0F172A"/>
                </a:solidFill>
                <a:latin typeface="Tahoma"/>
                <a:cs typeface="Tahoma"/>
              </a:rPr>
              <a:t>.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67" dirty="0">
                <a:solidFill>
                  <a:srgbClr val="0F172A"/>
                </a:solidFill>
                <a:latin typeface="Tahoma"/>
                <a:cs typeface="Tahoma"/>
              </a:rPr>
              <a:t>Pada </a:t>
            </a:r>
            <a:r>
              <a:rPr sz="1600" kern="0" spc="167" dirty="0">
                <a:solidFill>
                  <a:srgbClr val="0F172A"/>
                </a:solidFill>
                <a:latin typeface="Tahoma"/>
                <a:cs typeface="Tahoma"/>
              </a:rPr>
              <a:t>PM</a:t>
            </a:r>
            <a:r>
              <a:rPr sz="1600" kern="0" spc="-4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7" dirty="0">
                <a:solidFill>
                  <a:srgbClr val="0F172A"/>
                </a:solidFill>
                <a:latin typeface="Tahoma"/>
                <a:cs typeface="Tahoma"/>
              </a:rPr>
              <a:t>menekankan</a:t>
            </a:r>
            <a:r>
              <a:rPr sz="1600" kern="0" spc="-4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kern="0" spc="50" dirty="0">
                <a:solidFill>
                  <a:srgbClr val="0F172A"/>
                </a:solidFill>
                <a:latin typeface="Tahoma"/>
                <a:cs typeface="Tahoma"/>
              </a:rPr>
              <a:t>pentingnya</a:t>
            </a:r>
            <a:r>
              <a:rPr sz="1600" kern="0" spc="-1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33" dirty="0">
                <a:solidFill>
                  <a:srgbClr val="0F172A"/>
                </a:solidFill>
                <a:latin typeface="Tahoma"/>
                <a:cs typeface="Tahoma"/>
              </a:rPr>
              <a:t>umpan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40" dirty="0">
                <a:solidFill>
                  <a:srgbClr val="0F172A"/>
                </a:solidFill>
                <a:latin typeface="Tahoma"/>
                <a:cs typeface="Tahoma"/>
              </a:rPr>
              <a:t>balik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27" dirty="0">
                <a:solidFill>
                  <a:srgbClr val="0F172A"/>
                </a:solidFill>
                <a:latin typeface="Tahoma"/>
                <a:cs typeface="Tahoma"/>
              </a:rPr>
              <a:t>dan</a:t>
            </a:r>
            <a:r>
              <a:rPr sz="1600" b="1" kern="0" spc="-83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dirty="0">
                <a:solidFill>
                  <a:srgbClr val="0F172A"/>
                </a:solidFill>
                <a:latin typeface="Tahoma"/>
                <a:cs typeface="Tahoma"/>
              </a:rPr>
              <a:t>asesmen</a:t>
            </a:r>
            <a:r>
              <a:rPr sz="1600" b="1" kern="0" spc="-8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600" b="1" kern="0" spc="-7" dirty="0">
                <a:solidFill>
                  <a:srgbClr val="0F172A"/>
                </a:solidFill>
                <a:latin typeface="Tahoma"/>
                <a:cs typeface="Tahoma"/>
              </a:rPr>
              <a:t>autentik</a:t>
            </a:r>
            <a:endParaRPr sz="16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3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430FA-9962-49EC-83E7-C958AF330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4" y="216615"/>
            <a:ext cx="11067692" cy="625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24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BD8A14-DC4D-44D7-8CAD-C6CD234D6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352425"/>
            <a:ext cx="973455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0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8334DBB-20B1-4052-83E8-93978B220A63}"/>
              </a:ext>
            </a:extLst>
          </p:cNvPr>
          <p:cNvGrpSpPr/>
          <p:nvPr/>
        </p:nvGrpSpPr>
        <p:grpSpPr>
          <a:xfrm>
            <a:off x="1304924" y="240144"/>
            <a:ext cx="9760239" cy="6520727"/>
            <a:chOff x="1304925" y="0"/>
            <a:chExt cx="9582150" cy="67608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3C5D37B-765A-4FA6-A560-F5F45605F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600" y="1403927"/>
              <a:ext cx="9448800" cy="535694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1EC2F95-EBBE-4896-B2AC-FEF129BC9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4925" y="0"/>
              <a:ext cx="9582150" cy="163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2627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06C35B-1A81-49F4-88CF-4C281F71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142875"/>
            <a:ext cx="928687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152894"/>
              <a:ext cx="2405253" cy="31341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00473" y="0"/>
              <a:ext cx="1287526" cy="12875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3900677" cy="11913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44237" y="9661951"/>
              <a:ext cx="623696" cy="6236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94927" y="0"/>
              <a:ext cx="2530982" cy="154089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8534" y="993818"/>
            <a:ext cx="8628302" cy="1284162"/>
          </a:xfrm>
          <a:prstGeom prst="rect">
            <a:avLst/>
          </a:prstGeom>
        </p:spPr>
        <p:txBody>
          <a:bodyPr vert="horz" wrap="square" lIns="0" tIns="52543" rIns="0" bIns="0" rtlCol="0">
            <a:spAutoFit/>
          </a:bodyPr>
          <a:lstStyle/>
          <a:p>
            <a:pPr marL="531733">
              <a:spcBef>
                <a:spcPts val="67"/>
              </a:spcBef>
            </a:pPr>
            <a:r>
              <a:rPr spc="-169" dirty="0">
                <a:solidFill>
                  <a:srgbClr val="001F5F"/>
                </a:solidFill>
              </a:rPr>
              <a:t>Pola</a:t>
            </a:r>
            <a:r>
              <a:rPr spc="-463" dirty="0">
                <a:solidFill>
                  <a:srgbClr val="001F5F"/>
                </a:solidFill>
              </a:rPr>
              <a:t> </a:t>
            </a:r>
            <a:r>
              <a:rPr lang="en-US" spc="-197" dirty="0" err="1">
                <a:solidFill>
                  <a:srgbClr val="001F5F"/>
                </a:solidFill>
              </a:rPr>
              <a:t>p</a:t>
            </a:r>
            <a:r>
              <a:rPr spc="-197" dirty="0" err="1">
                <a:solidFill>
                  <a:srgbClr val="001F5F"/>
                </a:solidFill>
              </a:rPr>
              <a:t>ikir</a:t>
            </a:r>
            <a:r>
              <a:rPr spc="-460" dirty="0">
                <a:solidFill>
                  <a:srgbClr val="001F5F"/>
                </a:solidFill>
              </a:rPr>
              <a:t> </a:t>
            </a:r>
            <a:r>
              <a:rPr spc="-60" dirty="0">
                <a:solidFill>
                  <a:srgbClr val="001F5F"/>
                </a:solidFill>
              </a:rPr>
              <a:t>‘lebih</a:t>
            </a:r>
            <a:r>
              <a:rPr spc="-460" dirty="0">
                <a:solidFill>
                  <a:srgbClr val="001F5F"/>
                </a:solidFill>
              </a:rPr>
              <a:t> </a:t>
            </a:r>
            <a:r>
              <a:rPr spc="-50" dirty="0">
                <a:solidFill>
                  <a:srgbClr val="001F5F"/>
                </a:solidFill>
              </a:rPr>
              <a:t>penting’</a:t>
            </a:r>
            <a:r>
              <a:rPr spc="-460" dirty="0">
                <a:solidFill>
                  <a:srgbClr val="001F5F"/>
                </a:solidFill>
              </a:rPr>
              <a:t> </a:t>
            </a:r>
            <a:r>
              <a:rPr spc="-40" dirty="0">
                <a:solidFill>
                  <a:srgbClr val="001F5F"/>
                </a:solidFill>
              </a:rPr>
              <a:t>dari</a:t>
            </a:r>
            <a:r>
              <a:rPr spc="-463" dirty="0">
                <a:solidFill>
                  <a:srgbClr val="001F5F"/>
                </a:solidFill>
              </a:rPr>
              <a:t> </a:t>
            </a:r>
            <a:r>
              <a:rPr spc="-47" dirty="0">
                <a:solidFill>
                  <a:srgbClr val="001F5F"/>
                </a:solidFill>
              </a:rPr>
              <a:t>Ketrampilan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388603" y="256388"/>
            <a:ext cx="11347873" cy="6402917"/>
            <a:chOff x="582904" y="384581"/>
            <a:chExt cx="17021810" cy="960437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39870" y="621550"/>
              <a:ext cx="864717" cy="5242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2904" y="384581"/>
              <a:ext cx="1021283" cy="10303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03703" y="9434029"/>
              <a:ext cx="1418716" cy="4992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94174" y="9471964"/>
              <a:ext cx="1139355" cy="51697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69458" y="423093"/>
            <a:ext cx="5158317" cy="30811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49956" marR="3387" indent="-41912" defTabSz="609630">
              <a:lnSpc>
                <a:spcPct val="140000"/>
              </a:lnSpc>
              <a:spcBef>
                <a:spcPts val="67"/>
              </a:spcBef>
            </a:pPr>
            <a:r>
              <a:rPr sz="1533" kern="0" spc="-50" dirty="0">
                <a:solidFill>
                  <a:srgbClr val="0D547E"/>
                </a:solidFill>
                <a:latin typeface="Arial Black"/>
                <a:cs typeface="Arial Black"/>
              </a:rPr>
              <a:t>Kementerian</a:t>
            </a:r>
            <a:r>
              <a:rPr sz="1533" kern="0" spc="-163" dirty="0">
                <a:solidFill>
                  <a:srgbClr val="0D547E"/>
                </a:solidFill>
                <a:latin typeface="Arial Black"/>
                <a:cs typeface="Arial Black"/>
              </a:rPr>
              <a:t> </a:t>
            </a:r>
            <a:r>
              <a:rPr sz="1533" kern="0" spc="-37" dirty="0">
                <a:solidFill>
                  <a:srgbClr val="0D547E"/>
                </a:solidFill>
                <a:latin typeface="Arial Black"/>
                <a:cs typeface="Arial Black"/>
              </a:rPr>
              <a:t>Pendidikan </a:t>
            </a:r>
            <a:r>
              <a:rPr sz="1533" kern="0" spc="-33" dirty="0">
                <a:solidFill>
                  <a:srgbClr val="0D547E"/>
                </a:solidFill>
                <a:latin typeface="Arial Black"/>
                <a:cs typeface="Arial Black"/>
              </a:rPr>
              <a:t>Dasar</a:t>
            </a:r>
            <a:r>
              <a:rPr sz="1533" kern="0" spc="-169" dirty="0">
                <a:solidFill>
                  <a:srgbClr val="0D547E"/>
                </a:solidFill>
                <a:latin typeface="Arial Black"/>
                <a:cs typeface="Arial Black"/>
              </a:rPr>
              <a:t> </a:t>
            </a:r>
            <a:r>
              <a:rPr sz="1533" kern="0" dirty="0">
                <a:solidFill>
                  <a:srgbClr val="0D547E"/>
                </a:solidFill>
                <a:latin typeface="Arial Black"/>
                <a:cs typeface="Arial Black"/>
              </a:rPr>
              <a:t>dan</a:t>
            </a:r>
            <a:r>
              <a:rPr sz="1533" kern="0" spc="-167" dirty="0">
                <a:solidFill>
                  <a:srgbClr val="0D547E"/>
                </a:solidFill>
                <a:latin typeface="Arial Black"/>
                <a:cs typeface="Arial Black"/>
              </a:rPr>
              <a:t> </a:t>
            </a:r>
            <a:r>
              <a:rPr sz="1533" kern="0" spc="-7" dirty="0">
                <a:solidFill>
                  <a:srgbClr val="0D547E"/>
                </a:solidFill>
                <a:latin typeface="Arial Black"/>
                <a:cs typeface="Arial Black"/>
              </a:rPr>
              <a:t>Menengah</a:t>
            </a:r>
            <a:endParaRPr sz="1533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5299" y="2188086"/>
            <a:ext cx="5227603" cy="984158"/>
          </a:xfrm>
          <a:prstGeom prst="rect">
            <a:avLst/>
          </a:prstGeom>
        </p:spPr>
        <p:txBody>
          <a:bodyPr vert="horz" wrap="square" lIns="0" tIns="85513" rIns="0" bIns="0" rtlCol="0">
            <a:spAutoFit/>
          </a:bodyPr>
          <a:lstStyle/>
          <a:p>
            <a:pPr marL="312859" indent="-304392" defTabSz="609630">
              <a:spcBef>
                <a:spcPts val="673"/>
              </a:spcBef>
              <a:buFont typeface="Calibri"/>
              <a:buChar char="▪"/>
              <a:tabLst>
                <a:tab pos="312859" algn="l"/>
              </a:tabLst>
            </a:pP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Pola</a:t>
            </a:r>
            <a:r>
              <a:rPr sz="2667" kern="0" spc="-8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Pikir</a:t>
            </a:r>
            <a:r>
              <a:rPr sz="2667" kern="0" spc="-6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(</a:t>
            </a:r>
            <a:r>
              <a:rPr sz="2667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Mindset</a:t>
            </a: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)</a:t>
            </a:r>
            <a:r>
              <a:rPr sz="2667" kern="0" spc="-6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667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adalah</a:t>
            </a:r>
            <a:endParaRPr sz="2667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312859" defTabSz="609630">
              <a:spcBef>
                <a:spcPts val="610"/>
              </a:spcBef>
            </a:pP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“fondasi”</a:t>
            </a:r>
            <a:r>
              <a:rPr sz="2667" kern="0" spc="-6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667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dari</a:t>
            </a:r>
            <a:r>
              <a:rPr sz="2667" kern="0" spc="-73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667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Ketrampilan</a:t>
            </a:r>
            <a:endParaRPr sz="2667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5074" y="3143577"/>
            <a:ext cx="5375385" cy="3052738"/>
          </a:xfrm>
          <a:prstGeom prst="rect">
            <a:avLst/>
          </a:prstGeom>
        </p:spPr>
        <p:txBody>
          <a:bodyPr vert="horz" wrap="square" lIns="0" tIns="85513" rIns="0" bIns="0" rtlCol="0">
            <a:spAutoFit/>
          </a:bodyPr>
          <a:lstStyle/>
          <a:p>
            <a:pPr marL="312859" defTabSz="609630">
              <a:spcBef>
                <a:spcPts val="673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(</a:t>
            </a:r>
            <a:r>
              <a:rPr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Skillset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)</a:t>
            </a:r>
            <a:r>
              <a:rPr sz="2400" kern="0" spc="-7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dan</a:t>
            </a:r>
            <a:r>
              <a:rPr sz="2400" kern="0" spc="-5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Alat</a:t>
            </a:r>
            <a:r>
              <a:rPr sz="2400" kern="0" spc="-63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(</a:t>
            </a:r>
            <a:r>
              <a:rPr sz="2400" i="1" kern="0" spc="-7" dirty="0">
                <a:solidFill>
                  <a:sysClr val="windowText" lastClr="000000"/>
                </a:solidFill>
                <a:latin typeface="Arial"/>
                <a:cs typeface="Arial"/>
              </a:rPr>
              <a:t>Toolset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).</a:t>
            </a:r>
            <a:endParaRPr sz="240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312859" marR="3387" indent="-304815" defTabSz="609630">
              <a:lnSpc>
                <a:spcPct val="119000"/>
              </a:lnSpc>
              <a:buFont typeface="Calibri"/>
              <a:buChar char="▪"/>
              <a:tabLst>
                <a:tab pos="312859" algn="l"/>
              </a:tabLst>
            </a:pP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Pola</a:t>
            </a:r>
            <a:r>
              <a:rPr sz="2400" kern="0" spc="-9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Pikir</a:t>
            </a:r>
            <a:r>
              <a:rPr sz="2400" kern="0" spc="-83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merupakan</a:t>
            </a:r>
            <a:r>
              <a:rPr sz="2400" kern="0" spc="-76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“cara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melihat</a:t>
            </a:r>
            <a:r>
              <a:rPr sz="2400" kern="0" spc="-7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dan</a:t>
            </a:r>
            <a:r>
              <a:rPr sz="2400" kern="0" spc="-8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cara</a:t>
            </a:r>
            <a:r>
              <a:rPr sz="2400" kern="0" spc="-83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berpikir”</a:t>
            </a:r>
            <a:r>
              <a:rPr sz="2400" kern="0" spc="-6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13" dirty="0">
                <a:solidFill>
                  <a:sysClr val="windowText" lastClr="000000"/>
                </a:solidFill>
                <a:latin typeface="Arial MT"/>
                <a:cs typeface="Arial MT"/>
              </a:rPr>
              <a:t>saat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menghadapi</a:t>
            </a:r>
            <a:r>
              <a:rPr sz="2400" kern="0" spc="-16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masalah.</a:t>
            </a:r>
            <a:endParaRPr sz="240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311588" marR="24131" indent="-303545" algn="just" defTabSz="609630">
              <a:lnSpc>
                <a:spcPct val="119000"/>
              </a:lnSpc>
              <a:buFont typeface="Calibri"/>
              <a:buChar char="▪"/>
              <a:tabLst>
                <a:tab pos="312859" algn="l"/>
              </a:tabLst>
            </a:pP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Berperan</a:t>
            </a:r>
            <a:r>
              <a:rPr sz="2400" kern="0" spc="-8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untuk</a:t>
            </a:r>
            <a:r>
              <a:rPr sz="2400" kern="0" spc="-10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“memperluas” 	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cara</a:t>
            </a:r>
            <a:r>
              <a:rPr sz="2400" kern="0" spc="-9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seseorang</a:t>
            </a:r>
            <a:r>
              <a:rPr sz="2400" kern="0" spc="-8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dalam</a:t>
            </a:r>
            <a:r>
              <a:rPr sz="2400" kern="0" spc="-90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melihat 	</a:t>
            </a:r>
            <a:r>
              <a:rPr sz="240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dan</a:t>
            </a:r>
            <a:r>
              <a:rPr sz="2400" kern="0" spc="-57" dirty="0">
                <a:solidFill>
                  <a:sysClr val="windowText" lastClr="000000"/>
                </a:solidFill>
                <a:latin typeface="Arial MT"/>
                <a:cs typeface="Arial MT"/>
              </a:rPr>
              <a:t> </a:t>
            </a:r>
            <a:r>
              <a:rPr sz="2400" kern="0" spc="-7" dirty="0">
                <a:solidFill>
                  <a:sysClr val="windowText" lastClr="000000"/>
                </a:solidFill>
                <a:latin typeface="Arial MT"/>
                <a:cs typeface="Arial MT"/>
              </a:rPr>
              <a:t>berpikir.</a:t>
            </a:r>
            <a:endParaRPr sz="240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505192" y="2404279"/>
            <a:ext cx="1981200" cy="1374987"/>
            <a:chOff x="11257788" y="3606419"/>
            <a:chExt cx="2971800" cy="2062480"/>
          </a:xfrm>
        </p:grpSpPr>
        <p:sp>
          <p:nvSpPr>
            <p:cNvPr id="18" name="object 18"/>
            <p:cNvSpPr/>
            <p:nvPr/>
          </p:nvSpPr>
          <p:spPr>
            <a:xfrm>
              <a:off x="11270488" y="3619119"/>
              <a:ext cx="2946400" cy="2037080"/>
            </a:xfrm>
            <a:custGeom>
              <a:avLst/>
              <a:gdLst/>
              <a:ahLst/>
              <a:cxnLst/>
              <a:rect l="l" t="t" r="r" b="b"/>
              <a:pathLst>
                <a:path w="2946400" h="2037079">
                  <a:moveTo>
                    <a:pt x="1473200" y="0"/>
                  </a:moveTo>
                  <a:lnTo>
                    <a:pt x="0" y="2037079"/>
                  </a:lnTo>
                  <a:lnTo>
                    <a:pt x="2946400" y="2037079"/>
                  </a:lnTo>
                  <a:lnTo>
                    <a:pt x="147320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1270488" y="3619119"/>
              <a:ext cx="2946400" cy="2037080"/>
            </a:xfrm>
            <a:custGeom>
              <a:avLst/>
              <a:gdLst/>
              <a:ahLst/>
              <a:cxnLst/>
              <a:rect l="l" t="t" r="r" b="b"/>
              <a:pathLst>
                <a:path w="2946400" h="2037079">
                  <a:moveTo>
                    <a:pt x="0" y="2037079"/>
                  </a:moveTo>
                  <a:lnTo>
                    <a:pt x="1473200" y="0"/>
                  </a:lnTo>
                  <a:lnTo>
                    <a:pt x="2946400" y="2037079"/>
                  </a:lnTo>
                  <a:lnTo>
                    <a:pt x="0" y="203707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103278" y="3080140"/>
            <a:ext cx="786977" cy="58362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67" defTabSz="609630">
              <a:spcBef>
                <a:spcPts val="70"/>
              </a:spcBef>
            </a:pPr>
            <a:r>
              <a:rPr sz="3734" kern="0" spc="-13" dirty="0">
                <a:solidFill>
                  <a:srgbClr val="FFFFFF"/>
                </a:solidFill>
                <a:latin typeface="Calibri"/>
                <a:cs typeface="Calibri"/>
              </a:rPr>
              <a:t>Alat</a:t>
            </a:r>
            <a:endParaRPr sz="3734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523059" y="3762332"/>
            <a:ext cx="3945467" cy="1375409"/>
            <a:chOff x="9784588" y="5643498"/>
            <a:chExt cx="5918200" cy="2063114"/>
          </a:xfrm>
        </p:grpSpPr>
        <p:sp>
          <p:nvSpPr>
            <p:cNvPr id="22" name="object 22"/>
            <p:cNvSpPr/>
            <p:nvPr/>
          </p:nvSpPr>
          <p:spPr>
            <a:xfrm>
              <a:off x="9797288" y="5656198"/>
              <a:ext cx="5892800" cy="2037714"/>
            </a:xfrm>
            <a:custGeom>
              <a:avLst/>
              <a:gdLst/>
              <a:ahLst/>
              <a:cxnLst/>
              <a:rect l="l" t="t" r="r" b="b"/>
              <a:pathLst>
                <a:path w="5892800" h="2037715">
                  <a:moveTo>
                    <a:pt x="4419600" y="0"/>
                  </a:moveTo>
                  <a:lnTo>
                    <a:pt x="1473200" y="0"/>
                  </a:lnTo>
                  <a:lnTo>
                    <a:pt x="0" y="2037207"/>
                  </a:lnTo>
                  <a:lnTo>
                    <a:pt x="5892800" y="2037207"/>
                  </a:lnTo>
                  <a:lnTo>
                    <a:pt x="4419600" y="0"/>
                  </a:lnTo>
                  <a:close/>
                </a:path>
              </a:pathLst>
            </a:custGeom>
            <a:solidFill>
              <a:srgbClr val="5DADA4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9797288" y="5656198"/>
              <a:ext cx="5892800" cy="2037714"/>
            </a:xfrm>
            <a:custGeom>
              <a:avLst/>
              <a:gdLst/>
              <a:ahLst/>
              <a:cxnLst/>
              <a:rect l="l" t="t" r="r" b="b"/>
              <a:pathLst>
                <a:path w="5892800" h="2037715">
                  <a:moveTo>
                    <a:pt x="0" y="2037207"/>
                  </a:moveTo>
                  <a:lnTo>
                    <a:pt x="1473200" y="0"/>
                  </a:lnTo>
                  <a:lnTo>
                    <a:pt x="4419600" y="0"/>
                  </a:lnTo>
                  <a:lnTo>
                    <a:pt x="5892800" y="2037207"/>
                  </a:lnTo>
                  <a:lnTo>
                    <a:pt x="0" y="203720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09612" y="4098426"/>
            <a:ext cx="2371513" cy="58362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67" defTabSz="609630">
              <a:spcBef>
                <a:spcPts val="70"/>
              </a:spcBef>
            </a:pPr>
            <a:r>
              <a:rPr sz="3734" kern="0" spc="-7" dirty="0">
                <a:solidFill>
                  <a:srgbClr val="FFFFFF"/>
                </a:solidFill>
                <a:latin typeface="Calibri"/>
                <a:cs typeface="Calibri"/>
              </a:rPr>
              <a:t>Ketrampilan</a:t>
            </a:r>
            <a:endParaRPr sz="3734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40926" y="5120471"/>
            <a:ext cx="5909733" cy="1374987"/>
            <a:chOff x="8311388" y="7680706"/>
            <a:chExt cx="8864600" cy="2062480"/>
          </a:xfrm>
        </p:grpSpPr>
        <p:sp>
          <p:nvSpPr>
            <p:cNvPr id="26" name="object 26"/>
            <p:cNvSpPr/>
            <p:nvPr/>
          </p:nvSpPr>
          <p:spPr>
            <a:xfrm>
              <a:off x="8324088" y="7693406"/>
              <a:ext cx="8839200" cy="2037080"/>
            </a:xfrm>
            <a:custGeom>
              <a:avLst/>
              <a:gdLst/>
              <a:ahLst/>
              <a:cxnLst/>
              <a:rect l="l" t="t" r="r" b="b"/>
              <a:pathLst>
                <a:path w="8839200" h="2037079">
                  <a:moveTo>
                    <a:pt x="7366000" y="0"/>
                  </a:moveTo>
                  <a:lnTo>
                    <a:pt x="1473200" y="0"/>
                  </a:lnTo>
                  <a:lnTo>
                    <a:pt x="0" y="2037041"/>
                  </a:lnTo>
                  <a:lnTo>
                    <a:pt x="8839200" y="2037041"/>
                  </a:lnTo>
                  <a:lnTo>
                    <a:pt x="7366000" y="0"/>
                  </a:lnTo>
                  <a:close/>
                </a:path>
              </a:pathLst>
            </a:custGeom>
            <a:solidFill>
              <a:srgbClr val="7E62A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8324088" y="7693406"/>
              <a:ext cx="8839200" cy="2037080"/>
            </a:xfrm>
            <a:custGeom>
              <a:avLst/>
              <a:gdLst/>
              <a:ahLst/>
              <a:cxnLst/>
              <a:rect l="l" t="t" r="r" b="b"/>
              <a:pathLst>
                <a:path w="8839200" h="2037079">
                  <a:moveTo>
                    <a:pt x="0" y="2037041"/>
                  </a:moveTo>
                  <a:lnTo>
                    <a:pt x="1473200" y="0"/>
                  </a:lnTo>
                  <a:lnTo>
                    <a:pt x="7366000" y="0"/>
                  </a:lnTo>
                  <a:lnTo>
                    <a:pt x="8839200" y="2037041"/>
                  </a:lnTo>
                  <a:lnTo>
                    <a:pt x="0" y="203704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67964" y="5309701"/>
            <a:ext cx="2655147" cy="829843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67" defTabSz="609630">
              <a:spcBef>
                <a:spcPts val="70"/>
              </a:spcBef>
            </a:pPr>
            <a:r>
              <a:rPr sz="5334" b="1" kern="0" dirty="0">
                <a:solidFill>
                  <a:srgbClr val="FFFFFF"/>
                </a:solidFill>
                <a:latin typeface="Calibri"/>
                <a:cs typeface="Calibri"/>
              </a:rPr>
              <a:t>Pola </a:t>
            </a:r>
            <a:r>
              <a:rPr sz="5334" b="1" kern="0" spc="-7" dirty="0">
                <a:solidFill>
                  <a:srgbClr val="FFFFFF"/>
                </a:solidFill>
                <a:latin typeface="Calibri"/>
                <a:cs typeface="Calibri"/>
              </a:rPr>
              <a:t>Pikir</a:t>
            </a:r>
            <a:endParaRPr sz="5334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9C250BC-88B8-4AEB-A735-7FBAD953BFE7}"/>
              </a:ext>
            </a:extLst>
          </p:cNvPr>
          <p:cNvSpPr/>
          <p:nvPr/>
        </p:nvSpPr>
        <p:spPr>
          <a:xfrm>
            <a:off x="772822" y="806027"/>
            <a:ext cx="104463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Pusat Penilaian Pendidikan mengkategorikan  proses berpikir menjadi 3 level kognitif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DF5554-C43C-4DDB-B3CB-D9E909161BC1}"/>
              </a:ext>
            </a:extLst>
          </p:cNvPr>
          <p:cNvSpPr/>
          <p:nvPr/>
        </p:nvSpPr>
        <p:spPr>
          <a:xfrm>
            <a:off x="900544" y="1956000"/>
            <a:ext cx="10127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a. Level 1 (Pengetahuan dan Pemahaman)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mengukur kemampuan untuk mengingat dan memahami pengetahuan yang telah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dipelajari.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1CEC82-7EC6-466F-8553-D3901F337C77}"/>
              </a:ext>
            </a:extLst>
          </p:cNvPr>
          <p:cNvSpPr/>
          <p:nvPr/>
        </p:nvSpPr>
        <p:spPr>
          <a:xfrm>
            <a:off x="900544" y="2997829"/>
            <a:ext cx="9809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b. Level 2 (Aplikasi)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mengukur kemampuan menerapkan pengetahuan dalam konteks atau situasi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yang familier atau rutin.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C3B389-33A8-4033-A70C-59C4A410324B}"/>
              </a:ext>
            </a:extLst>
          </p:cNvPr>
          <p:cNvSpPr/>
          <p:nvPr/>
        </p:nvSpPr>
        <p:spPr>
          <a:xfrm>
            <a:off x="900544" y="4039658"/>
            <a:ext cx="1044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c. Level 3 (Penalaran)</a:t>
            </a:r>
          </a:p>
          <a:p>
            <a:pPr marL="263525" marR="0" lvl="0" indent="-841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mengukur kemampuan berpikir tingkat tinggi, yang tidak hanya sekedar  mengingat dan      memahami. </a:t>
            </a:r>
          </a:p>
          <a:p>
            <a:pPr marL="263525" marR="0" lvl="0" indent="-841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Proses berpikir yang termasuk dalam level ini seperti menganalisis, mengevaluasi, mengkreasi, berpikir logis, berpikir kritis, berpikir kreatif, menyelesaikan masalah pada konteks baru atau non rutin.</a:t>
            </a:r>
          </a:p>
        </p:txBody>
      </p:sp>
    </p:spTree>
    <p:extLst>
      <p:ext uri="{BB962C8B-B14F-4D97-AF65-F5344CB8AC3E}">
        <p14:creationId xmlns:p14="http://schemas.microsoft.com/office/powerpoint/2010/main" val="942146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345" y="694607"/>
            <a:ext cx="5302656" cy="962504"/>
          </a:xfrm>
          <a:solidFill>
            <a:schemeClr val="accent2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Gill Sans MT" pitchFamily="34" charset="0"/>
              </a:rPr>
              <a:t>Taksonomi</a:t>
            </a:r>
            <a:r>
              <a:rPr lang="en-US" sz="3200" b="1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Gill Sans MT" pitchFamily="34" charset="0"/>
              </a:rPr>
              <a:t>Kognitif</a:t>
            </a:r>
            <a:endParaRPr lang="en-US" sz="32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838199" y="1825625"/>
            <a:ext cx="11159359" cy="435133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fr-FR" sz="3200" dirty="0" err="1">
                <a:latin typeface="Gill Sans MT" pitchFamily="34" charset="0"/>
              </a:rPr>
              <a:t>Pertanyaan</a:t>
            </a:r>
            <a:r>
              <a:rPr lang="fr-FR" sz="3200" dirty="0">
                <a:latin typeface="Gill Sans MT" pitchFamily="34" charset="0"/>
              </a:rPr>
              <a:t> yang </a:t>
            </a:r>
            <a:r>
              <a:rPr lang="fr-FR" sz="3200" dirty="0" err="1">
                <a:latin typeface="Gill Sans MT" pitchFamily="34" charset="0"/>
              </a:rPr>
              <a:t>menuntut</a:t>
            </a:r>
            <a:r>
              <a:rPr lang="fr-FR" sz="3200" dirty="0">
                <a:latin typeface="Gill Sans MT" pitchFamily="34" charset="0"/>
              </a:rPr>
              <a:t>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68860" y="4862486"/>
            <a:ext cx="404124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Menganalisis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	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(C4)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Mengevaluasi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(C5)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Mengkreasi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   	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(C6)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25818" y="4002238"/>
            <a:ext cx="38760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Menerapkan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	(C3)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68860" y="2621115"/>
            <a:ext cx="387605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CEE3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Mengingat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CEE3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	(C1)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5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Memahami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5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	(C2) 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061233" y="2890090"/>
            <a:ext cx="1697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Rendah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217444" y="4046269"/>
            <a:ext cx="1474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Sedang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193101" y="5508817"/>
            <a:ext cx="15654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Tinggi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170906" y="4067004"/>
            <a:ext cx="845636" cy="41075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AutoShape 13"/>
          <p:cNvSpPr>
            <a:spLocks/>
          </p:cNvSpPr>
          <p:nvPr/>
        </p:nvSpPr>
        <p:spPr bwMode="auto">
          <a:xfrm>
            <a:off x="4679053" y="2621115"/>
            <a:ext cx="225865" cy="1028839"/>
          </a:xfrm>
          <a:prstGeom prst="rightBrace">
            <a:avLst>
              <a:gd name="adj1" fmla="val 75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AutoShape 14"/>
          <p:cNvSpPr>
            <a:spLocks/>
          </p:cNvSpPr>
          <p:nvPr/>
        </p:nvSpPr>
        <p:spPr bwMode="auto">
          <a:xfrm>
            <a:off x="4709051" y="4858952"/>
            <a:ext cx="203457" cy="1732539"/>
          </a:xfrm>
          <a:prstGeom prst="rightBrace">
            <a:avLst>
              <a:gd name="adj1" fmla="val 13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5213608" y="5597519"/>
            <a:ext cx="802934" cy="374394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5193674" y="2961200"/>
            <a:ext cx="800100" cy="381001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9" name="AutoShape 13"/>
          <p:cNvSpPr>
            <a:spLocks/>
          </p:cNvSpPr>
          <p:nvPr/>
        </p:nvSpPr>
        <p:spPr bwMode="auto">
          <a:xfrm>
            <a:off x="4716642" y="3910320"/>
            <a:ext cx="188276" cy="795118"/>
          </a:xfrm>
          <a:prstGeom prst="rightBrace">
            <a:avLst>
              <a:gd name="adj1" fmla="val 75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49474" y="5463612"/>
            <a:ext cx="840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43829" y="4046268"/>
            <a:ext cx="943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39203" y="2899465"/>
            <a:ext cx="918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19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 1</a:t>
            </a:r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7738927" y="2941869"/>
            <a:ext cx="807067" cy="420126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AutoShape 16"/>
          <p:cNvSpPr>
            <a:spLocks noChangeArrowheads="1"/>
          </p:cNvSpPr>
          <p:nvPr/>
        </p:nvSpPr>
        <p:spPr bwMode="auto">
          <a:xfrm>
            <a:off x="7792862" y="4106484"/>
            <a:ext cx="753132" cy="402789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>
            <a:off x="7869496" y="5607133"/>
            <a:ext cx="742572" cy="379699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417878" y="682980"/>
            <a:ext cx="5191788" cy="9857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Level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Kognitif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537920" y="5377435"/>
            <a:ext cx="117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298176" y="4025496"/>
            <a:ext cx="1569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13905" y="2912463"/>
            <a:ext cx="1318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LOTS</a:t>
            </a:r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auto">
          <a:xfrm>
            <a:off x="9616842" y="2974310"/>
            <a:ext cx="807067" cy="420126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auto">
          <a:xfrm>
            <a:off x="9557768" y="4103459"/>
            <a:ext cx="753132" cy="402789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3" name="AutoShape 16"/>
          <p:cNvSpPr>
            <a:spLocks noChangeArrowheads="1"/>
          </p:cNvSpPr>
          <p:nvPr/>
        </p:nvSpPr>
        <p:spPr bwMode="auto">
          <a:xfrm>
            <a:off x="9616517" y="5520956"/>
            <a:ext cx="742572" cy="379699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92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3" grpId="0"/>
      <p:bldP spid="20" grpId="0"/>
      <p:bldP spid="21" grpId="0"/>
      <p:bldP spid="22" grpId="0" animBg="1"/>
      <p:bldP spid="23" grpId="0" animBg="1"/>
      <p:bldP spid="24" grpId="0" animBg="1"/>
      <p:bldP spid="26" grpId="0"/>
      <p:bldP spid="29" grpId="0"/>
      <p:bldP spid="30" grpId="0"/>
      <p:bldP spid="31" grpId="0" animBg="1"/>
      <p:bldP spid="32" grpId="0" animBg="1"/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EA27C-2907-454A-B4E8-1960626D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27" y="1575089"/>
            <a:ext cx="8238837" cy="2221056"/>
          </a:xfrm>
        </p:spPr>
        <p:txBody>
          <a:bodyPr/>
          <a:lstStyle/>
          <a:p>
            <a:r>
              <a:rPr lang="en-US" spc="300" dirty="0" err="1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Apa</a:t>
            </a:r>
            <a:r>
              <a:rPr lang="en-US" spc="3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US" spc="300" dirty="0" err="1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hal</a:t>
            </a:r>
            <a:r>
              <a:rPr lang="en-US" spc="3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US" b="1" spc="3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tersulit</a:t>
            </a:r>
            <a:r>
              <a:rPr lang="en-US" spc="3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 dalam </a:t>
            </a:r>
            <a:r>
              <a:rPr lang="en-US" spc="300" dirty="0" err="1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menyusun</a:t>
            </a:r>
            <a:r>
              <a:rPr lang="en-US" spc="3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 asesmen</a:t>
            </a:r>
            <a:r>
              <a:rPr lang="en-US" spc="300" dirty="0">
                <a:solidFill>
                  <a:schemeClr val="accent5">
                    <a:lumMod val="75000"/>
                  </a:schemeClr>
                </a:solidFill>
                <a:latin typeface="Bahnschrift SemiLight" panose="020B0502040204020203" pitchFamily="34" charset="0"/>
              </a:rPr>
              <a:t>?</a:t>
            </a:r>
            <a:endParaRPr lang="en-ID" spc="300" dirty="0">
              <a:solidFill>
                <a:schemeClr val="accent5">
                  <a:lumMod val="75000"/>
                </a:schemeClr>
              </a:solidFill>
              <a:latin typeface="Bahnschrift SemiLight" panose="020B0502040204020203" pitchFamily="34" charset="0"/>
            </a:endParaRPr>
          </a:p>
        </p:txBody>
      </p:sp>
      <p:pic>
        <p:nvPicPr>
          <p:cNvPr id="2050" name="Picture 2" descr="Tanda Tanya? Halaman 1 - Kompasiana.com">
            <a:extLst>
              <a:ext uri="{FF2B5EF4-FFF2-40B4-BE49-F238E27FC236}">
                <a16:creationId xmlns:a16="http://schemas.microsoft.com/office/drawing/2014/main" id="{31913BDA-47F5-4276-93F6-F35978D3A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9" r="17587" b="3454"/>
          <a:stretch/>
        </p:blipFill>
        <p:spPr bwMode="auto">
          <a:xfrm>
            <a:off x="942109" y="971622"/>
            <a:ext cx="2512292" cy="3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tnInknoeActivityCp2">
            <a:extLst>
              <a:ext uri="{FF2B5EF4-FFF2-40B4-BE49-F238E27FC236}">
                <a16:creationId xmlns:a16="http://schemas.microsoft.com/office/drawing/2014/main" id="{C17C24A0-FEC4-41DB-9115-0AFE790D95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76" y="5405463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51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937" y="156642"/>
            <a:ext cx="10515600" cy="1325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  <a:cs typeface="Century Gothic"/>
              </a:rPr>
              <a:t>MEMBANGUN GENERASI EMAS 2045 YANG DIBEKALI </a:t>
            </a:r>
            <a:br>
              <a:rPr lang="en-US" sz="2400" dirty="0">
                <a:latin typeface="+mn-lt"/>
                <a:cs typeface="Century Gothic"/>
              </a:rPr>
            </a:br>
            <a:r>
              <a:rPr lang="en-US" sz="2400" dirty="0">
                <a:latin typeface="+mn-lt"/>
                <a:cs typeface="Century Gothic"/>
              </a:rPr>
              <a:t>KETERAMPILAN ABAD 21</a:t>
            </a:r>
            <a:endParaRPr lang="id-ID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761" y="3246761"/>
            <a:ext cx="4006765" cy="30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d-ID" sz="2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Nasionalisme</a:t>
            </a: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Kemandirian</a:t>
            </a:r>
            <a:endParaRPr kumimoji="0" lang="id-ID" sz="2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Religiositas</a:t>
            </a: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d-ID" sz="20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Integritas</a:t>
            </a:r>
            <a:endParaRPr kumimoji="0" lang="en-US" sz="2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Gotong royong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Tx/>
              <a:buNone/>
              <a:tabLst/>
              <a:defRPr/>
            </a:pPr>
            <a:endParaRPr kumimoji="0" lang="id-ID" sz="2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  <a:p>
            <a:pPr marL="342891" marR="0" lvl="0" indent="-34289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d-ID" sz="2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</p:txBody>
      </p:sp>
      <p:grpSp>
        <p:nvGrpSpPr>
          <p:cNvPr id="7" name="Group 4"/>
          <p:cNvGrpSpPr/>
          <p:nvPr/>
        </p:nvGrpSpPr>
        <p:grpSpPr>
          <a:xfrm>
            <a:off x="808937" y="1177317"/>
            <a:ext cx="10789302" cy="4621074"/>
            <a:chOff x="1776283" y="1194447"/>
            <a:chExt cx="7585678" cy="4465643"/>
          </a:xfrm>
        </p:grpSpPr>
        <p:sp>
          <p:nvSpPr>
            <p:cNvPr id="8" name="TextBox 7"/>
            <p:cNvSpPr txBox="1"/>
            <p:nvPr/>
          </p:nvSpPr>
          <p:spPr>
            <a:xfrm>
              <a:off x="1776283" y="1194447"/>
              <a:ext cx="6676696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rPr>
                <a:t>     Keterampilan abad 21 yang dibutuhkan setiap siswa</a:t>
              </a:r>
              <a:endParaRPr kumimoji="0" lang="id-ID" sz="2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endParaRPr>
            </a:p>
          </p:txBody>
        </p:sp>
        <p:grpSp>
          <p:nvGrpSpPr>
            <p:cNvPr id="9" name="Group 6"/>
            <p:cNvGrpSpPr/>
            <p:nvPr/>
          </p:nvGrpSpPr>
          <p:grpSpPr>
            <a:xfrm>
              <a:off x="4212189" y="2391767"/>
              <a:ext cx="2766690" cy="3268323"/>
              <a:chOff x="1113196" y="2028255"/>
              <a:chExt cx="3688907" cy="4357760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149160" y="2028255"/>
                <a:ext cx="3034919" cy="1066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Dasar</a:t>
                </a:r>
                <a:b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</a:br>
                <a: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Bagaimana siswa menerapkan</a:t>
                </a:r>
                <a:b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</a:br>
                <a: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keterampilan dasar sehari-hari.</a:t>
                </a:r>
                <a:endParaRPr kumimoji="0" lang="id-ID" sz="180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113196" y="3077761"/>
                <a:ext cx="3688907" cy="330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</a:t>
                </a:r>
                <a:r>
                  <a:rPr kumimoji="0" lang="en-US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bahasa</a:t>
                </a:r>
                <a:endParaRPr kumimoji="0" lang="id-ID" sz="168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endParaRP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</a:t>
                </a:r>
                <a:r>
                  <a:rPr kumimoji="0" lang="en-US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numerasi</a:t>
                </a:r>
                <a:endParaRPr kumimoji="0" lang="id-ID" sz="168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endParaRP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sains</a:t>
                </a: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</a:t>
                </a:r>
                <a:r>
                  <a:rPr kumimoji="0" lang="en-US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digital (teknologi informasi &amp; komunikasi)</a:t>
                </a:r>
                <a:endParaRPr kumimoji="0" lang="id-ID" sz="168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endParaRP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finansial</a:t>
                </a: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Literasi budaya dan</a:t>
                </a:r>
                <a:b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</a:br>
                <a:r>
                  <a:rPr kumimoji="0" lang="id-ID" sz="168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kewargaan</a:t>
                </a:r>
              </a:p>
            </p:txBody>
          </p:sp>
        </p:grpSp>
        <p:grpSp>
          <p:nvGrpSpPr>
            <p:cNvPr id="10" name="Group 7"/>
            <p:cNvGrpSpPr/>
            <p:nvPr/>
          </p:nvGrpSpPr>
          <p:grpSpPr>
            <a:xfrm>
              <a:off x="7155808" y="2425339"/>
              <a:ext cx="2206153" cy="2219257"/>
              <a:chOff x="5166856" y="2073017"/>
              <a:chExt cx="2941541" cy="2959012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5166856" y="2073017"/>
                <a:ext cx="2941541" cy="1066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Kompetensi</a:t>
                </a:r>
                <a:br>
                  <a:rPr kumimoji="0" lang="id-ID" sz="16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</a:br>
                <a:r>
                  <a:rPr kumimoji="0" lang="en-US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B</a:t>
                </a:r>
                <a: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agaimana siswa memecahkan</a:t>
                </a:r>
                <a:b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</a:br>
                <a:r>
                  <a:rPr kumimoji="0" lang="id-ID" sz="1400" b="0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masalah kompleks</a:t>
                </a:r>
                <a:endParaRPr kumimoji="0" lang="id-ID" sz="110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Avenir Next" charset="0"/>
                  <a:cs typeface="Avenir Next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252930" y="3175109"/>
                <a:ext cx="2184621" cy="18569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Berpikir kritis</a:t>
                </a: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Kreativitas</a:t>
                </a: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Komunikasi</a:t>
                </a:r>
              </a:p>
              <a:p>
                <a:pPr marL="342891" marR="0" lvl="0" indent="-342891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79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id-ID" sz="1800" b="1" i="0" u="none" strike="noStrike" kern="120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/>
                    <a:ea typeface="Avenir Next" charset="0"/>
                    <a:cs typeface="Avenir Next" charset="0"/>
                  </a:rPr>
                  <a:t>Kolaborasi</a:t>
                </a:r>
              </a:p>
            </p:txBody>
          </p:sp>
        </p:grpSp>
        <p:sp>
          <p:nvSpPr>
            <p:cNvPr id="11" name="Down Arrow 10"/>
            <p:cNvSpPr/>
            <p:nvPr/>
          </p:nvSpPr>
          <p:spPr>
            <a:xfrm>
              <a:off x="1833498" y="1695008"/>
              <a:ext cx="1110807" cy="702325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88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" charset="0"/>
                  <a:ea typeface="Avenir Next" charset="0"/>
                  <a:cs typeface="Avenir Next" charset="0"/>
                </a:rPr>
                <a:t>1</a:t>
              </a: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4324205" y="1702980"/>
              <a:ext cx="1110810" cy="702325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88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" charset="0"/>
                  <a:ea typeface="Avenir Next" charset="0"/>
                  <a:cs typeface="Avenir Next" charset="0"/>
                </a:rPr>
                <a:t>2</a:t>
              </a: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7182781" y="1764189"/>
              <a:ext cx="1110808" cy="702324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88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" charset="0"/>
                  <a:ea typeface="Avenir Next" charset="0"/>
                  <a:cs typeface="Avenir Next" charset="0"/>
                </a:rPr>
                <a:t>3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807168" y="6437845"/>
            <a:ext cx="2677541" cy="282870"/>
          </a:xfrm>
          <a:prstGeom prst="rect">
            <a:avLst/>
          </a:prstGeom>
          <a:noFill/>
        </p:spPr>
        <p:txBody>
          <a:bodyPr wrap="square" lIns="97252" tIns="48627" rIns="97252" bIns="48627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Avenir Next" charset="0"/>
                <a:cs typeface="Avenir Next" charset="0"/>
              </a:rPr>
              <a:t>Sumber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Avenir Next" charset="0"/>
                <a:cs typeface="Avenir Next" charset="0"/>
              </a:rPr>
              <a:t>: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Avenir Next" charset="0"/>
                <a:cs typeface="Avenir Next" charset="0"/>
              </a:rPr>
              <a:t>Kemendikbud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Avenir Next" charset="0"/>
                <a:cs typeface="Avenir Next" charset="0"/>
              </a:rPr>
              <a:t> 2016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909" y="2359893"/>
            <a:ext cx="37886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Kualitas Karakter</a:t>
            </a:r>
            <a:br>
              <a:rPr kumimoji="0" lang="id-ID" sz="11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</a:br>
            <a:r>
              <a:rPr kumimoji="0" lang="id-ID" sz="1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Bagaimana siswa beradaptasi</a:t>
            </a:r>
            <a:br>
              <a:rPr kumimoji="0" lang="id-ID" sz="1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</a:br>
            <a:r>
              <a:rPr kumimoji="0" lang="id-ID" sz="1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Avenir Next" charset="0"/>
                <a:cs typeface="Avenir Next" charset="0"/>
              </a:rPr>
              <a:t>pada lingkungan yang dinamis.</a:t>
            </a:r>
            <a:endParaRPr kumimoji="0" lang="id-ID" sz="10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Avenir Next" charset="0"/>
              <a:cs typeface="Avenir Next" charset="0"/>
            </a:endParaRP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7502867A-B517-4419-910C-8D251238F3B7}"/>
              </a:ext>
            </a:extLst>
          </p:cNvPr>
          <p:cNvSpPr txBox="1">
            <a:spLocks/>
          </p:cNvSpPr>
          <p:nvPr/>
        </p:nvSpPr>
        <p:spPr>
          <a:xfrm>
            <a:off x="1741119" y="5876356"/>
            <a:ext cx="8651237" cy="41272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vert="horz" lIns="74066" tIns="37033" rIns="74066" bIns="3703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" marR="0" lvl="0" indent="0" algn="ctr" defTabSz="914400" rtl="0" eaLnBrk="1" fontAlgn="auto" latinLnBrk="0" hangingPunct="1">
              <a:lnSpc>
                <a:spcPct val="100000"/>
              </a:lnSpc>
              <a:spcBef>
                <a:spcPts val="3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1" u="none" strike="noStrike" kern="1200" cap="none" spc="-6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Century Gothic"/>
              </a:rPr>
              <a:t>“Culture, Value, Imagination, Creativity, and Team Work” (Jack Ma)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98975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0"/>
          <p:cNvSpPr/>
          <p:nvPr/>
        </p:nvSpPr>
        <p:spPr>
          <a:xfrm>
            <a:off x="1441496" y="1559196"/>
            <a:ext cx="4663440" cy="1887389"/>
          </a:xfrm>
          <a:custGeom>
            <a:avLst/>
            <a:gdLst/>
            <a:ahLst/>
            <a:cxnLst/>
            <a:rect l="l" t="t" r="r" b="b"/>
            <a:pathLst>
              <a:path w="4663440" h="1887389" fill="none" extrusionOk="0">
                <a:moveTo>
                  <a:pt x="0" y="0"/>
                </a:moveTo>
                <a:cubicBezTo>
                  <a:pt x="239554" y="-27889"/>
                  <a:pt x="452031" y="-35534"/>
                  <a:pt x="712840" y="0"/>
                </a:cubicBezTo>
                <a:cubicBezTo>
                  <a:pt x="973649" y="35534"/>
                  <a:pt x="1044390" y="-9507"/>
                  <a:pt x="1239143" y="0"/>
                </a:cubicBezTo>
                <a:cubicBezTo>
                  <a:pt x="1433896" y="9507"/>
                  <a:pt x="1622641" y="-25064"/>
                  <a:pt x="1858714" y="0"/>
                </a:cubicBezTo>
                <a:cubicBezTo>
                  <a:pt x="2094787" y="25064"/>
                  <a:pt x="2250171" y="-5683"/>
                  <a:pt x="2385016" y="0"/>
                </a:cubicBezTo>
                <a:cubicBezTo>
                  <a:pt x="2519861" y="5683"/>
                  <a:pt x="2915956" y="24926"/>
                  <a:pt x="3144491" y="0"/>
                </a:cubicBezTo>
                <a:cubicBezTo>
                  <a:pt x="3373026" y="-24926"/>
                  <a:pt x="3544499" y="8966"/>
                  <a:pt x="3857331" y="0"/>
                </a:cubicBezTo>
                <a:cubicBezTo>
                  <a:pt x="4170163" y="-8966"/>
                  <a:pt x="4487788" y="30923"/>
                  <a:pt x="4663440" y="0"/>
                </a:cubicBezTo>
                <a:cubicBezTo>
                  <a:pt x="4693742" y="149047"/>
                  <a:pt x="4695610" y="394271"/>
                  <a:pt x="4663440" y="666877"/>
                </a:cubicBezTo>
                <a:cubicBezTo>
                  <a:pt x="4631270" y="939483"/>
                  <a:pt x="4644538" y="1003592"/>
                  <a:pt x="4663440" y="1296007"/>
                </a:cubicBezTo>
                <a:cubicBezTo>
                  <a:pt x="4682343" y="1588422"/>
                  <a:pt x="4656767" y="1631356"/>
                  <a:pt x="4663440" y="1887389"/>
                </a:cubicBezTo>
                <a:cubicBezTo>
                  <a:pt x="4507147" y="1891993"/>
                  <a:pt x="4310582" y="1896825"/>
                  <a:pt x="3997234" y="1887389"/>
                </a:cubicBezTo>
                <a:cubicBezTo>
                  <a:pt x="3683886" y="1877953"/>
                  <a:pt x="3479714" y="1891235"/>
                  <a:pt x="3284394" y="1887389"/>
                </a:cubicBezTo>
                <a:cubicBezTo>
                  <a:pt x="3089074" y="1883543"/>
                  <a:pt x="2742812" y="1861453"/>
                  <a:pt x="2524920" y="1887389"/>
                </a:cubicBezTo>
                <a:cubicBezTo>
                  <a:pt x="2307028" y="1913325"/>
                  <a:pt x="2177336" y="1886660"/>
                  <a:pt x="1905348" y="1887389"/>
                </a:cubicBezTo>
                <a:cubicBezTo>
                  <a:pt x="1633360" y="1888118"/>
                  <a:pt x="1359224" y="1857232"/>
                  <a:pt x="1145874" y="1887389"/>
                </a:cubicBezTo>
                <a:cubicBezTo>
                  <a:pt x="932524" y="1917546"/>
                  <a:pt x="391646" y="1941425"/>
                  <a:pt x="0" y="1887389"/>
                </a:cubicBezTo>
                <a:cubicBezTo>
                  <a:pt x="3379" y="1586158"/>
                  <a:pt x="20118" y="1461934"/>
                  <a:pt x="0" y="1258259"/>
                </a:cubicBezTo>
                <a:cubicBezTo>
                  <a:pt x="-20118" y="1054584"/>
                  <a:pt x="31076" y="930721"/>
                  <a:pt x="0" y="610256"/>
                </a:cubicBezTo>
                <a:cubicBezTo>
                  <a:pt x="-31076" y="289791"/>
                  <a:pt x="-29768" y="290372"/>
                  <a:pt x="0" y="0"/>
                </a:cubicBezTo>
                <a:close/>
              </a:path>
              <a:path w="4663440" h="1887389" extrusionOk="0">
                <a:moveTo>
                  <a:pt x="0" y="0"/>
                </a:moveTo>
                <a:cubicBezTo>
                  <a:pt x="328432" y="-1285"/>
                  <a:pt x="336136" y="-30494"/>
                  <a:pt x="666206" y="0"/>
                </a:cubicBezTo>
                <a:cubicBezTo>
                  <a:pt x="996276" y="30494"/>
                  <a:pt x="1181233" y="13815"/>
                  <a:pt x="1425680" y="0"/>
                </a:cubicBezTo>
                <a:cubicBezTo>
                  <a:pt x="1670127" y="-13815"/>
                  <a:pt x="1858175" y="-9147"/>
                  <a:pt x="2091886" y="0"/>
                </a:cubicBezTo>
                <a:cubicBezTo>
                  <a:pt x="2325597" y="9147"/>
                  <a:pt x="2442160" y="7981"/>
                  <a:pt x="2758092" y="0"/>
                </a:cubicBezTo>
                <a:cubicBezTo>
                  <a:pt x="3074024" y="-7981"/>
                  <a:pt x="3309309" y="28053"/>
                  <a:pt x="3470932" y="0"/>
                </a:cubicBezTo>
                <a:cubicBezTo>
                  <a:pt x="3632555" y="-28053"/>
                  <a:pt x="4096344" y="-2635"/>
                  <a:pt x="4663440" y="0"/>
                </a:cubicBezTo>
                <a:cubicBezTo>
                  <a:pt x="4696007" y="234448"/>
                  <a:pt x="4638497" y="463278"/>
                  <a:pt x="4663440" y="666877"/>
                </a:cubicBezTo>
                <a:cubicBezTo>
                  <a:pt x="4688383" y="870476"/>
                  <a:pt x="4684269" y="1020649"/>
                  <a:pt x="4663440" y="1258259"/>
                </a:cubicBezTo>
                <a:cubicBezTo>
                  <a:pt x="4642611" y="1495869"/>
                  <a:pt x="4671277" y="1689213"/>
                  <a:pt x="4663440" y="1887389"/>
                </a:cubicBezTo>
                <a:cubicBezTo>
                  <a:pt x="4381298" y="1911218"/>
                  <a:pt x="4114307" y="1921438"/>
                  <a:pt x="3950600" y="1887389"/>
                </a:cubicBezTo>
                <a:cubicBezTo>
                  <a:pt x="3786893" y="1853340"/>
                  <a:pt x="3498089" y="1878216"/>
                  <a:pt x="3331029" y="1887389"/>
                </a:cubicBezTo>
                <a:cubicBezTo>
                  <a:pt x="3163969" y="1896562"/>
                  <a:pt x="2726500" y="1863600"/>
                  <a:pt x="2571554" y="1887389"/>
                </a:cubicBezTo>
                <a:cubicBezTo>
                  <a:pt x="2416609" y="1911178"/>
                  <a:pt x="2017511" y="1874846"/>
                  <a:pt x="1812080" y="1887389"/>
                </a:cubicBezTo>
                <a:cubicBezTo>
                  <a:pt x="1606649" y="1899932"/>
                  <a:pt x="1406996" y="1892926"/>
                  <a:pt x="1052605" y="1887389"/>
                </a:cubicBezTo>
                <a:cubicBezTo>
                  <a:pt x="698215" y="1881852"/>
                  <a:pt x="466589" y="1908226"/>
                  <a:pt x="0" y="1887389"/>
                </a:cubicBezTo>
                <a:cubicBezTo>
                  <a:pt x="18112" y="1730638"/>
                  <a:pt x="10938" y="1549883"/>
                  <a:pt x="0" y="1296007"/>
                </a:cubicBezTo>
                <a:cubicBezTo>
                  <a:pt x="-10938" y="1042131"/>
                  <a:pt x="15146" y="870065"/>
                  <a:pt x="0" y="648004"/>
                </a:cubicBezTo>
                <a:cubicBezTo>
                  <a:pt x="-15146" y="425943"/>
                  <a:pt x="-4084" y="297792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ctr" anchorCtr="0">
            <a:normAutofit/>
          </a:bodyPr>
          <a:lstStyle/>
          <a:p>
            <a:pPr marL="114020" marR="0" lvl="0" indent="0" algn="l" defTabSz="60963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5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Stimulus (Dasar Pertanyaan)</a:t>
            </a: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182105" marR="0" lvl="0" indent="-68111" algn="l" defTabSz="60963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bentuk: </a:t>
            </a: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bacaan, kasus, gambar, tabel, grafik, dan lainnya)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kumimoji="0" lang="en-US" sz="18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Literasi</a:t>
            </a: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Informasi &amp; Fiksi</a:t>
            </a:r>
            <a:endParaRPr kumimoji="0" sz="18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82105" marR="0" lvl="0" indent="-182105" algn="l" defTabSz="60963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kumimoji="0" lang="en-US" sz="18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Numeras</a:t>
            </a:r>
            <a:r>
              <a:rPr kumimoji="0" lang="en-US" sz="1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i: Bilangan, Geometri &amp;  pengukuran, data &amp; ketidakpastian, dan Aljabar</a:t>
            </a:r>
            <a:endParaRPr kumimoji="0" sz="18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10"/>
          <p:cNvSpPr txBox="1">
            <a:spLocks noGrp="1"/>
          </p:cNvSpPr>
          <p:nvPr>
            <p:ph type="sldNum" idx="12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0" tIns="45600" rIns="91200" bIns="45600" anchor="ctr" anchorCtr="0">
            <a:normAutofit/>
          </a:bodyPr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166" name="Google Shape;1166;p10"/>
          <p:cNvSpPr/>
          <p:nvPr/>
        </p:nvSpPr>
        <p:spPr>
          <a:xfrm>
            <a:off x="7419816" y="3910766"/>
            <a:ext cx="4772197" cy="2846499"/>
          </a:xfrm>
          <a:custGeom>
            <a:avLst/>
            <a:gdLst/>
            <a:ahLst/>
            <a:cxnLst/>
            <a:rect l="l" t="t" r="r" b="b"/>
            <a:pathLst>
              <a:path w="4178239" h="2957733" fill="none" extrusionOk="0">
                <a:moveTo>
                  <a:pt x="0" y="0"/>
                </a:moveTo>
                <a:cubicBezTo>
                  <a:pt x="284185" y="-280"/>
                  <a:pt x="440676" y="-23582"/>
                  <a:pt x="738156" y="0"/>
                </a:cubicBezTo>
                <a:cubicBezTo>
                  <a:pt x="1035636" y="23582"/>
                  <a:pt x="1146686" y="24084"/>
                  <a:pt x="1350964" y="0"/>
                </a:cubicBezTo>
                <a:cubicBezTo>
                  <a:pt x="1555242" y="-24084"/>
                  <a:pt x="1794769" y="-3298"/>
                  <a:pt x="1963772" y="0"/>
                </a:cubicBezTo>
                <a:cubicBezTo>
                  <a:pt x="2132775" y="3298"/>
                  <a:pt x="2557173" y="31163"/>
                  <a:pt x="2743710" y="0"/>
                </a:cubicBezTo>
                <a:cubicBezTo>
                  <a:pt x="2930247" y="-31163"/>
                  <a:pt x="3258859" y="32097"/>
                  <a:pt x="3523648" y="0"/>
                </a:cubicBezTo>
                <a:cubicBezTo>
                  <a:pt x="3788437" y="-32097"/>
                  <a:pt x="3984046" y="-11958"/>
                  <a:pt x="4178239" y="0"/>
                </a:cubicBezTo>
                <a:cubicBezTo>
                  <a:pt x="4189818" y="115128"/>
                  <a:pt x="4159184" y="354463"/>
                  <a:pt x="4178239" y="561969"/>
                </a:cubicBezTo>
                <a:cubicBezTo>
                  <a:pt x="4197294" y="769475"/>
                  <a:pt x="4191156" y="875487"/>
                  <a:pt x="4178239" y="1064784"/>
                </a:cubicBezTo>
                <a:cubicBezTo>
                  <a:pt x="4165322" y="1254081"/>
                  <a:pt x="4169681" y="1456801"/>
                  <a:pt x="4178239" y="1597176"/>
                </a:cubicBezTo>
                <a:cubicBezTo>
                  <a:pt x="4186797" y="1737551"/>
                  <a:pt x="4179085" y="1984114"/>
                  <a:pt x="4178239" y="2159145"/>
                </a:cubicBezTo>
                <a:cubicBezTo>
                  <a:pt x="4177393" y="2334176"/>
                  <a:pt x="4199368" y="2598749"/>
                  <a:pt x="4178239" y="2957733"/>
                </a:cubicBezTo>
                <a:cubicBezTo>
                  <a:pt x="3839446" y="2919124"/>
                  <a:pt x="3678643" y="2975185"/>
                  <a:pt x="3398301" y="2957733"/>
                </a:cubicBezTo>
                <a:cubicBezTo>
                  <a:pt x="3117959" y="2940281"/>
                  <a:pt x="3003521" y="2954061"/>
                  <a:pt x="2618363" y="2957733"/>
                </a:cubicBezTo>
                <a:cubicBezTo>
                  <a:pt x="2233205" y="2961405"/>
                  <a:pt x="2191385" y="2965535"/>
                  <a:pt x="1921990" y="2957733"/>
                </a:cubicBezTo>
                <a:cubicBezTo>
                  <a:pt x="1652595" y="2949931"/>
                  <a:pt x="1477242" y="2977273"/>
                  <a:pt x="1183834" y="2957733"/>
                </a:cubicBezTo>
                <a:cubicBezTo>
                  <a:pt x="890426" y="2938193"/>
                  <a:pt x="770673" y="2937714"/>
                  <a:pt x="612808" y="2957733"/>
                </a:cubicBezTo>
                <a:cubicBezTo>
                  <a:pt x="454943" y="2977752"/>
                  <a:pt x="240998" y="2948042"/>
                  <a:pt x="0" y="2957733"/>
                </a:cubicBezTo>
                <a:cubicBezTo>
                  <a:pt x="-20457" y="2745334"/>
                  <a:pt x="-2259" y="2650195"/>
                  <a:pt x="0" y="2425341"/>
                </a:cubicBezTo>
                <a:cubicBezTo>
                  <a:pt x="2259" y="2200487"/>
                  <a:pt x="-18555" y="2087883"/>
                  <a:pt x="0" y="1892949"/>
                </a:cubicBezTo>
                <a:cubicBezTo>
                  <a:pt x="18555" y="1698015"/>
                  <a:pt x="-9712" y="1447641"/>
                  <a:pt x="0" y="1330980"/>
                </a:cubicBezTo>
                <a:cubicBezTo>
                  <a:pt x="9712" y="1214319"/>
                  <a:pt x="-20796" y="854415"/>
                  <a:pt x="0" y="709856"/>
                </a:cubicBezTo>
                <a:cubicBezTo>
                  <a:pt x="20796" y="565297"/>
                  <a:pt x="27485" y="301325"/>
                  <a:pt x="0" y="0"/>
                </a:cubicBezTo>
                <a:close/>
              </a:path>
              <a:path w="4178239" h="2957733" extrusionOk="0">
                <a:moveTo>
                  <a:pt x="0" y="0"/>
                </a:moveTo>
                <a:cubicBezTo>
                  <a:pt x="252420" y="-27445"/>
                  <a:pt x="389773" y="-511"/>
                  <a:pt x="654591" y="0"/>
                </a:cubicBezTo>
                <a:cubicBezTo>
                  <a:pt x="919409" y="511"/>
                  <a:pt x="1159872" y="1330"/>
                  <a:pt x="1392746" y="0"/>
                </a:cubicBezTo>
                <a:cubicBezTo>
                  <a:pt x="1625621" y="-1330"/>
                  <a:pt x="2001194" y="-14301"/>
                  <a:pt x="2172684" y="0"/>
                </a:cubicBezTo>
                <a:cubicBezTo>
                  <a:pt x="2344174" y="14301"/>
                  <a:pt x="2611252" y="10081"/>
                  <a:pt x="2910840" y="0"/>
                </a:cubicBezTo>
                <a:cubicBezTo>
                  <a:pt x="3210428" y="-10081"/>
                  <a:pt x="3400675" y="-25613"/>
                  <a:pt x="3565431" y="0"/>
                </a:cubicBezTo>
                <a:cubicBezTo>
                  <a:pt x="3730187" y="25613"/>
                  <a:pt x="3946166" y="3426"/>
                  <a:pt x="4178239" y="0"/>
                </a:cubicBezTo>
                <a:cubicBezTo>
                  <a:pt x="4198236" y="244050"/>
                  <a:pt x="4153482" y="281285"/>
                  <a:pt x="4178239" y="502815"/>
                </a:cubicBezTo>
                <a:cubicBezTo>
                  <a:pt x="4202996" y="724345"/>
                  <a:pt x="4152395" y="867288"/>
                  <a:pt x="4178239" y="1094361"/>
                </a:cubicBezTo>
                <a:cubicBezTo>
                  <a:pt x="4204083" y="1321434"/>
                  <a:pt x="4151008" y="1515999"/>
                  <a:pt x="4178239" y="1745062"/>
                </a:cubicBezTo>
                <a:cubicBezTo>
                  <a:pt x="4205470" y="1974125"/>
                  <a:pt x="4157183" y="2114548"/>
                  <a:pt x="4178239" y="2277454"/>
                </a:cubicBezTo>
                <a:cubicBezTo>
                  <a:pt x="4199295" y="2440360"/>
                  <a:pt x="4210882" y="2668146"/>
                  <a:pt x="4178239" y="2957733"/>
                </a:cubicBezTo>
                <a:cubicBezTo>
                  <a:pt x="3991228" y="2932538"/>
                  <a:pt x="3704081" y="2968416"/>
                  <a:pt x="3523648" y="2957733"/>
                </a:cubicBezTo>
                <a:cubicBezTo>
                  <a:pt x="3343215" y="2947050"/>
                  <a:pt x="3223086" y="2949130"/>
                  <a:pt x="2952622" y="2957733"/>
                </a:cubicBezTo>
                <a:cubicBezTo>
                  <a:pt x="2682158" y="2966336"/>
                  <a:pt x="2494450" y="2974942"/>
                  <a:pt x="2256249" y="2957733"/>
                </a:cubicBezTo>
                <a:cubicBezTo>
                  <a:pt x="2018048" y="2940524"/>
                  <a:pt x="1823704" y="2989042"/>
                  <a:pt x="1476311" y="2957733"/>
                </a:cubicBezTo>
                <a:cubicBezTo>
                  <a:pt x="1128918" y="2926424"/>
                  <a:pt x="1044614" y="2955070"/>
                  <a:pt x="863503" y="2957733"/>
                </a:cubicBezTo>
                <a:cubicBezTo>
                  <a:pt x="682392" y="2960396"/>
                  <a:pt x="309195" y="2993448"/>
                  <a:pt x="0" y="2957733"/>
                </a:cubicBezTo>
                <a:cubicBezTo>
                  <a:pt x="9477" y="2716668"/>
                  <a:pt x="-26167" y="2524618"/>
                  <a:pt x="0" y="2366186"/>
                </a:cubicBezTo>
                <a:cubicBezTo>
                  <a:pt x="26167" y="2207754"/>
                  <a:pt x="-18244" y="2082737"/>
                  <a:pt x="0" y="1863372"/>
                </a:cubicBezTo>
                <a:cubicBezTo>
                  <a:pt x="18244" y="1644007"/>
                  <a:pt x="-4032" y="1369622"/>
                  <a:pt x="0" y="1212671"/>
                </a:cubicBezTo>
                <a:cubicBezTo>
                  <a:pt x="4032" y="1055720"/>
                  <a:pt x="-3963" y="749930"/>
                  <a:pt x="0" y="591547"/>
                </a:cubicBezTo>
                <a:cubicBezTo>
                  <a:pt x="3963" y="433164"/>
                  <a:pt x="22898" y="191546"/>
                  <a:pt x="0" y="0"/>
                </a:cubicBezTo>
                <a:close/>
              </a:path>
            </a:pathLst>
          </a:custGeom>
          <a:solidFill>
            <a:srgbClr val="FF6699"/>
          </a:soli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114020" marR="0" lvl="0" indent="0" algn="l" defTabSz="60963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 Objektif: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912080" marR="0" lvl="1" indent="-342032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Pilihan ganda,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912080" marR="0" lvl="1" indent="-342032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  <a:tabLst/>
              <a:defRPr/>
            </a:pP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Pilihan Ganda Kompleks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jawaban benar lebih dari satu</a:t>
            </a:r>
            <a:r>
              <a:rPr kumimoji="0" lang="en-US" sz="16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912080" marR="0" lvl="1" indent="-342032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Menjodohkan,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912080" marR="0" lvl="1" indent="-342032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Benar-salah/Ya-Tidak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912080" marR="0" lvl="1" indent="-342032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Isian singkat,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114020" marR="0" lvl="0" indent="0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Non-objektif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570047" marR="0" lvl="1" indent="0" algn="l" defTabSz="60963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6.  Uraian/Essay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67" name="Google Shape;1167;p10"/>
          <p:cNvSpPr txBox="1"/>
          <p:nvPr/>
        </p:nvSpPr>
        <p:spPr>
          <a:xfrm>
            <a:off x="475823" y="51251"/>
            <a:ext cx="6406613" cy="953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Komponen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Soal</a:t>
            </a:r>
            <a:endParaRPr kumimoji="0" sz="9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LITERASI &amp; NUMERASI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10"/>
          <p:cNvSpPr/>
          <p:nvPr/>
        </p:nvSpPr>
        <p:spPr>
          <a:xfrm>
            <a:off x="611836" y="932349"/>
            <a:ext cx="6134600" cy="4480600"/>
          </a:xfrm>
          <a:prstGeom prst="ellipse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ctr" anchorCtr="0"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10"/>
          <p:cNvSpPr/>
          <p:nvPr/>
        </p:nvSpPr>
        <p:spPr>
          <a:xfrm>
            <a:off x="1855719" y="5710233"/>
            <a:ext cx="4178240" cy="440969"/>
          </a:xfrm>
          <a:custGeom>
            <a:avLst/>
            <a:gdLst/>
            <a:ahLst/>
            <a:cxnLst/>
            <a:rect l="l" t="t" r="r" b="b"/>
            <a:pathLst>
              <a:path w="4178239" h="430887" fill="none" extrusionOk="0">
                <a:moveTo>
                  <a:pt x="0" y="0"/>
                </a:moveTo>
                <a:cubicBezTo>
                  <a:pt x="269239" y="20483"/>
                  <a:pt x="489546" y="-26731"/>
                  <a:pt x="654591" y="0"/>
                </a:cubicBezTo>
                <a:cubicBezTo>
                  <a:pt x="819636" y="26731"/>
                  <a:pt x="1034975" y="-13965"/>
                  <a:pt x="1225617" y="0"/>
                </a:cubicBezTo>
                <a:cubicBezTo>
                  <a:pt x="1416259" y="13965"/>
                  <a:pt x="1637247" y="-15582"/>
                  <a:pt x="1963772" y="0"/>
                </a:cubicBezTo>
                <a:cubicBezTo>
                  <a:pt x="2290298" y="15582"/>
                  <a:pt x="2392530" y="20725"/>
                  <a:pt x="2701928" y="0"/>
                </a:cubicBezTo>
                <a:cubicBezTo>
                  <a:pt x="3011326" y="-20725"/>
                  <a:pt x="3148490" y="-8278"/>
                  <a:pt x="3398301" y="0"/>
                </a:cubicBezTo>
                <a:cubicBezTo>
                  <a:pt x="3648112" y="8278"/>
                  <a:pt x="3870868" y="25295"/>
                  <a:pt x="4178239" y="0"/>
                </a:cubicBezTo>
                <a:cubicBezTo>
                  <a:pt x="4165083" y="108301"/>
                  <a:pt x="4189726" y="280188"/>
                  <a:pt x="4178239" y="430887"/>
                </a:cubicBezTo>
                <a:cubicBezTo>
                  <a:pt x="3932689" y="446074"/>
                  <a:pt x="3694534" y="435046"/>
                  <a:pt x="3565431" y="430887"/>
                </a:cubicBezTo>
                <a:cubicBezTo>
                  <a:pt x="3436328" y="426728"/>
                  <a:pt x="3148844" y="431753"/>
                  <a:pt x="2827275" y="430887"/>
                </a:cubicBezTo>
                <a:cubicBezTo>
                  <a:pt x="2505706" y="430021"/>
                  <a:pt x="2371260" y="405643"/>
                  <a:pt x="2214467" y="430887"/>
                </a:cubicBezTo>
                <a:cubicBezTo>
                  <a:pt x="2057674" y="456131"/>
                  <a:pt x="1786790" y="439033"/>
                  <a:pt x="1518094" y="430887"/>
                </a:cubicBezTo>
                <a:cubicBezTo>
                  <a:pt x="1249398" y="422741"/>
                  <a:pt x="1135745" y="439365"/>
                  <a:pt x="905285" y="430887"/>
                </a:cubicBezTo>
                <a:cubicBezTo>
                  <a:pt x="674825" y="422409"/>
                  <a:pt x="226966" y="432160"/>
                  <a:pt x="0" y="430887"/>
                </a:cubicBezTo>
                <a:cubicBezTo>
                  <a:pt x="19917" y="301829"/>
                  <a:pt x="4779" y="109913"/>
                  <a:pt x="0" y="0"/>
                </a:cubicBezTo>
                <a:close/>
              </a:path>
              <a:path w="4178239" h="430887" extrusionOk="0">
                <a:moveTo>
                  <a:pt x="0" y="0"/>
                </a:moveTo>
                <a:cubicBezTo>
                  <a:pt x="252420" y="-27445"/>
                  <a:pt x="389773" y="-511"/>
                  <a:pt x="654591" y="0"/>
                </a:cubicBezTo>
                <a:cubicBezTo>
                  <a:pt x="919409" y="511"/>
                  <a:pt x="1159872" y="1330"/>
                  <a:pt x="1392746" y="0"/>
                </a:cubicBezTo>
                <a:cubicBezTo>
                  <a:pt x="1625621" y="-1330"/>
                  <a:pt x="2001194" y="-14301"/>
                  <a:pt x="2172684" y="0"/>
                </a:cubicBezTo>
                <a:cubicBezTo>
                  <a:pt x="2344174" y="14301"/>
                  <a:pt x="2611252" y="10081"/>
                  <a:pt x="2910840" y="0"/>
                </a:cubicBezTo>
                <a:cubicBezTo>
                  <a:pt x="3210428" y="-10081"/>
                  <a:pt x="3400675" y="-25613"/>
                  <a:pt x="3565431" y="0"/>
                </a:cubicBezTo>
                <a:cubicBezTo>
                  <a:pt x="3730187" y="25613"/>
                  <a:pt x="3946166" y="3426"/>
                  <a:pt x="4178239" y="0"/>
                </a:cubicBezTo>
                <a:cubicBezTo>
                  <a:pt x="4179731" y="89292"/>
                  <a:pt x="4188060" y="271759"/>
                  <a:pt x="4178239" y="430887"/>
                </a:cubicBezTo>
                <a:cubicBezTo>
                  <a:pt x="3982519" y="403490"/>
                  <a:pt x="3773286" y="461196"/>
                  <a:pt x="3481866" y="430887"/>
                </a:cubicBezTo>
                <a:cubicBezTo>
                  <a:pt x="3190446" y="400578"/>
                  <a:pt x="3123549" y="428377"/>
                  <a:pt x="2910840" y="430887"/>
                </a:cubicBezTo>
                <a:cubicBezTo>
                  <a:pt x="2698131" y="433397"/>
                  <a:pt x="2439357" y="439471"/>
                  <a:pt x="2214467" y="430887"/>
                </a:cubicBezTo>
                <a:cubicBezTo>
                  <a:pt x="1989577" y="422303"/>
                  <a:pt x="1875238" y="412870"/>
                  <a:pt x="1601658" y="430887"/>
                </a:cubicBezTo>
                <a:cubicBezTo>
                  <a:pt x="1328078" y="448904"/>
                  <a:pt x="1058873" y="454131"/>
                  <a:pt x="863503" y="430887"/>
                </a:cubicBezTo>
                <a:cubicBezTo>
                  <a:pt x="668133" y="407643"/>
                  <a:pt x="383089" y="435549"/>
                  <a:pt x="0" y="430887"/>
                </a:cubicBezTo>
                <a:cubicBezTo>
                  <a:pt x="20429" y="232645"/>
                  <a:pt x="13016" y="169106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2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3. Konteks</a:t>
            </a:r>
            <a:endParaRPr kumimoji="0" sz="22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10"/>
          <p:cNvSpPr/>
          <p:nvPr/>
        </p:nvSpPr>
        <p:spPr>
          <a:xfrm>
            <a:off x="1926724" y="4048363"/>
            <a:ext cx="4178240" cy="866790"/>
          </a:xfrm>
          <a:custGeom>
            <a:avLst/>
            <a:gdLst/>
            <a:ahLst/>
            <a:cxnLst/>
            <a:rect l="l" t="t" r="r" b="b"/>
            <a:pathLst>
              <a:path w="4178239" h="846386" fill="none" extrusionOk="0">
                <a:moveTo>
                  <a:pt x="0" y="0"/>
                </a:moveTo>
                <a:cubicBezTo>
                  <a:pt x="199131" y="7681"/>
                  <a:pt x="471811" y="11560"/>
                  <a:pt x="612808" y="0"/>
                </a:cubicBezTo>
                <a:cubicBezTo>
                  <a:pt x="753805" y="-11560"/>
                  <a:pt x="1041566" y="20725"/>
                  <a:pt x="1350964" y="0"/>
                </a:cubicBezTo>
                <a:cubicBezTo>
                  <a:pt x="1660362" y="-20725"/>
                  <a:pt x="1797526" y="-8278"/>
                  <a:pt x="2047337" y="0"/>
                </a:cubicBezTo>
                <a:cubicBezTo>
                  <a:pt x="2297148" y="8278"/>
                  <a:pt x="2338320" y="-7379"/>
                  <a:pt x="2618363" y="0"/>
                </a:cubicBezTo>
                <a:cubicBezTo>
                  <a:pt x="2898406" y="7379"/>
                  <a:pt x="3128433" y="10963"/>
                  <a:pt x="3314736" y="0"/>
                </a:cubicBezTo>
                <a:cubicBezTo>
                  <a:pt x="3501039" y="-10963"/>
                  <a:pt x="3911063" y="-37869"/>
                  <a:pt x="4178239" y="0"/>
                </a:cubicBezTo>
                <a:cubicBezTo>
                  <a:pt x="4181276" y="146705"/>
                  <a:pt x="4172376" y="267146"/>
                  <a:pt x="4178239" y="440121"/>
                </a:cubicBezTo>
                <a:cubicBezTo>
                  <a:pt x="4184102" y="613096"/>
                  <a:pt x="4182182" y="742764"/>
                  <a:pt x="4178239" y="846386"/>
                </a:cubicBezTo>
                <a:cubicBezTo>
                  <a:pt x="4001345" y="821276"/>
                  <a:pt x="3800969" y="872267"/>
                  <a:pt x="3565431" y="846386"/>
                </a:cubicBezTo>
                <a:cubicBezTo>
                  <a:pt x="3329893" y="820505"/>
                  <a:pt x="3183082" y="854864"/>
                  <a:pt x="2952622" y="846386"/>
                </a:cubicBezTo>
                <a:cubicBezTo>
                  <a:pt x="2722162" y="837908"/>
                  <a:pt x="2549865" y="834269"/>
                  <a:pt x="2298031" y="846386"/>
                </a:cubicBezTo>
                <a:cubicBezTo>
                  <a:pt x="2046197" y="858503"/>
                  <a:pt x="1805618" y="880278"/>
                  <a:pt x="1518094" y="846386"/>
                </a:cubicBezTo>
                <a:cubicBezTo>
                  <a:pt x="1230570" y="812494"/>
                  <a:pt x="957247" y="848420"/>
                  <a:pt x="779938" y="846386"/>
                </a:cubicBezTo>
                <a:cubicBezTo>
                  <a:pt x="602629" y="844352"/>
                  <a:pt x="189539" y="809756"/>
                  <a:pt x="0" y="846386"/>
                </a:cubicBezTo>
                <a:cubicBezTo>
                  <a:pt x="6148" y="725257"/>
                  <a:pt x="-18368" y="583714"/>
                  <a:pt x="0" y="448585"/>
                </a:cubicBezTo>
                <a:cubicBezTo>
                  <a:pt x="18368" y="313456"/>
                  <a:pt x="6579" y="179764"/>
                  <a:pt x="0" y="0"/>
                </a:cubicBezTo>
                <a:close/>
              </a:path>
              <a:path w="4178239" h="846386" extrusionOk="0">
                <a:moveTo>
                  <a:pt x="0" y="0"/>
                </a:moveTo>
                <a:cubicBezTo>
                  <a:pt x="252420" y="-27445"/>
                  <a:pt x="389773" y="-511"/>
                  <a:pt x="654591" y="0"/>
                </a:cubicBezTo>
                <a:cubicBezTo>
                  <a:pt x="919409" y="511"/>
                  <a:pt x="1159872" y="1330"/>
                  <a:pt x="1392746" y="0"/>
                </a:cubicBezTo>
                <a:cubicBezTo>
                  <a:pt x="1625621" y="-1330"/>
                  <a:pt x="2001194" y="-14301"/>
                  <a:pt x="2172684" y="0"/>
                </a:cubicBezTo>
                <a:cubicBezTo>
                  <a:pt x="2344174" y="14301"/>
                  <a:pt x="2611252" y="10081"/>
                  <a:pt x="2910840" y="0"/>
                </a:cubicBezTo>
                <a:cubicBezTo>
                  <a:pt x="3210428" y="-10081"/>
                  <a:pt x="3400675" y="-25613"/>
                  <a:pt x="3565431" y="0"/>
                </a:cubicBezTo>
                <a:cubicBezTo>
                  <a:pt x="3730187" y="25613"/>
                  <a:pt x="3946166" y="3426"/>
                  <a:pt x="4178239" y="0"/>
                </a:cubicBezTo>
                <a:cubicBezTo>
                  <a:pt x="4186423" y="173356"/>
                  <a:pt x="4164110" y="215246"/>
                  <a:pt x="4178239" y="397801"/>
                </a:cubicBezTo>
                <a:cubicBezTo>
                  <a:pt x="4192368" y="580356"/>
                  <a:pt x="4188475" y="703630"/>
                  <a:pt x="4178239" y="846386"/>
                </a:cubicBezTo>
                <a:cubicBezTo>
                  <a:pt x="3788289" y="881114"/>
                  <a:pt x="3737791" y="869788"/>
                  <a:pt x="3398301" y="846386"/>
                </a:cubicBezTo>
                <a:cubicBezTo>
                  <a:pt x="3058811" y="822984"/>
                  <a:pt x="2926818" y="854970"/>
                  <a:pt x="2701928" y="846386"/>
                </a:cubicBezTo>
                <a:cubicBezTo>
                  <a:pt x="2477038" y="837802"/>
                  <a:pt x="2356332" y="822390"/>
                  <a:pt x="2089120" y="846386"/>
                </a:cubicBezTo>
                <a:cubicBezTo>
                  <a:pt x="1821908" y="870382"/>
                  <a:pt x="1551159" y="874765"/>
                  <a:pt x="1350964" y="846386"/>
                </a:cubicBezTo>
                <a:cubicBezTo>
                  <a:pt x="1150769" y="818007"/>
                  <a:pt x="1050402" y="837783"/>
                  <a:pt x="779938" y="846386"/>
                </a:cubicBezTo>
                <a:cubicBezTo>
                  <a:pt x="509474" y="854989"/>
                  <a:pt x="262631" y="834357"/>
                  <a:pt x="0" y="846386"/>
                </a:cubicBezTo>
                <a:cubicBezTo>
                  <a:pt x="-21940" y="626574"/>
                  <a:pt x="-8061" y="536406"/>
                  <a:pt x="0" y="406265"/>
                </a:cubicBezTo>
                <a:cubicBezTo>
                  <a:pt x="8061" y="276124"/>
                  <a:pt x="4031" y="174096"/>
                  <a:pt x="0" y="0"/>
                </a:cubicBezTo>
                <a:close/>
              </a:path>
            </a:pathLst>
          </a:custGeom>
          <a:solidFill>
            <a:srgbClr val="FF6699"/>
          </a:soli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267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Butir Soal, 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2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2. Proses Kognitif</a:t>
            </a:r>
            <a:endParaRPr kumimoji="0" sz="22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10"/>
          <p:cNvSpPr/>
          <p:nvPr/>
        </p:nvSpPr>
        <p:spPr>
          <a:xfrm>
            <a:off x="6461794" y="4172414"/>
            <a:ext cx="840465" cy="5982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66"/>
          </a:solidFill>
          <a:ln w="28575" cap="flat" cmpd="sng">
            <a:solidFill>
              <a:srgbClr val="FF00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ctr" anchorCtr="0"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10"/>
          <p:cNvSpPr txBox="1"/>
          <p:nvPr/>
        </p:nvSpPr>
        <p:spPr>
          <a:xfrm>
            <a:off x="7598432" y="528305"/>
            <a:ext cx="4070328" cy="1323197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Proses Kognitif 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Literasi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 Menemukan Informasi (Level 1)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Interpretasi dan Integrasi (Level 2)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Evaluasi dan Refleksi (Level3)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10"/>
          <p:cNvSpPr txBox="1"/>
          <p:nvPr/>
        </p:nvSpPr>
        <p:spPr>
          <a:xfrm>
            <a:off x="7598432" y="1993293"/>
            <a:ext cx="4085568" cy="1323197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00" tIns="45600" rIns="91200" bIns="45600" anchor="t" anchorCtr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Proses Kognitif 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Numerasi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 Pemahaman (Level 1)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Penerapan/Aplikasi (Level 2)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Penalaran (Level3)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10"/>
          <p:cNvSpPr/>
          <p:nvPr/>
        </p:nvSpPr>
        <p:spPr>
          <a:xfrm rot="-5400000">
            <a:off x="9185347" y="3275601"/>
            <a:ext cx="645227" cy="5982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66"/>
          </a:solidFill>
          <a:ln w="28575" cap="flat" cmpd="sng">
            <a:solidFill>
              <a:srgbClr val="FF00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200" tIns="45600" rIns="91200" bIns="45600" anchor="ctr" anchorCtr="0"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3252400" cy="53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Literasi</a:t>
            </a:r>
            <a:r>
              <a:rPr lang="en-US" sz="3200" b="1" dirty="0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  </a:t>
            </a:r>
            <a:r>
              <a:rPr lang="en-US" sz="3200" b="1" dirty="0" err="1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Membaca</a:t>
            </a:r>
            <a:endParaRPr sz="3200" b="1" dirty="0">
              <a:solidFill>
                <a:srgbClr val="343A40"/>
              </a:solidFill>
              <a:latin typeface="Erica One"/>
              <a:ea typeface="Erica One"/>
              <a:cs typeface="Erica One"/>
              <a:sym typeface="Erica One"/>
            </a:endParaRPr>
          </a:p>
        </p:txBody>
      </p:sp>
      <p:sp>
        <p:nvSpPr>
          <p:cNvPr id="1189" name="Google Shape;1189;p12"/>
          <p:cNvSpPr/>
          <p:nvPr/>
        </p:nvSpPr>
        <p:spPr>
          <a:xfrm>
            <a:off x="2451434" y="4173758"/>
            <a:ext cx="885404" cy="164212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12"/>
          <p:cNvSpPr/>
          <p:nvPr/>
        </p:nvSpPr>
        <p:spPr>
          <a:xfrm>
            <a:off x="1022101" y="2248058"/>
            <a:ext cx="885404" cy="164212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1" name="Google Shape;1191;p12"/>
          <p:cNvGrpSpPr/>
          <p:nvPr/>
        </p:nvGrpSpPr>
        <p:grpSpPr>
          <a:xfrm>
            <a:off x="4434865" y="446048"/>
            <a:ext cx="6118835" cy="5941904"/>
            <a:chOff x="1811070" y="969"/>
            <a:chExt cx="8569859" cy="8126060"/>
          </a:xfrm>
        </p:grpSpPr>
        <p:sp>
          <p:nvSpPr>
            <p:cNvPr id="1192" name="Google Shape;1192;p12"/>
            <p:cNvSpPr/>
            <p:nvPr/>
          </p:nvSpPr>
          <p:spPr>
            <a:xfrm rot="10800000">
              <a:off x="2273249" y="969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E7DC2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3" name="Google Shape;1193;p12"/>
            <p:cNvSpPr txBox="1"/>
            <p:nvPr/>
          </p:nvSpPr>
          <p:spPr>
            <a:xfrm>
              <a:off x="2504338" y="969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111750" rIns="208617" bIns="111750" anchor="ctr" anchorCtr="0">
              <a:no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933" b="1" i="0" u="none" strike="noStrike" kern="0" cap="none" spc="0" normalizeH="0" baseline="0" noProof="0">
                  <a:ln>
                    <a:noFill/>
                  </a:ln>
                  <a:solidFill>
                    <a:srgbClr val="040C11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Konten Teks :</a:t>
              </a:r>
              <a:endParaRPr kumimoji="0" sz="2933" b="1" i="0" u="none" strike="noStrike" kern="0" cap="none" spc="0" normalizeH="0" baseline="0" noProof="0">
                <a:ln>
                  <a:noFill/>
                </a:ln>
                <a:solidFill>
                  <a:srgbClr val="040C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2"/>
            <p:cNvSpPr/>
            <p:nvPr/>
          </p:nvSpPr>
          <p:spPr>
            <a:xfrm>
              <a:off x="1811070" y="969"/>
              <a:ext cx="924356" cy="92435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5" name="Google Shape;1195;p12"/>
            <p:cNvSpPr/>
            <p:nvPr/>
          </p:nvSpPr>
          <p:spPr>
            <a:xfrm rot="10800000">
              <a:off x="2273249" y="1201253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6" name="Google Shape;1196;p12"/>
            <p:cNvSpPr txBox="1"/>
            <p:nvPr/>
          </p:nvSpPr>
          <p:spPr>
            <a:xfrm>
              <a:off x="2504338" y="1201253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111750" rIns="208617" bIns="1117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933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Teks sastra</a:t>
              </a:r>
              <a:endParaRPr kumimoji="0" sz="29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2"/>
            <p:cNvSpPr/>
            <p:nvPr/>
          </p:nvSpPr>
          <p:spPr>
            <a:xfrm>
              <a:off x="1811070" y="1201253"/>
              <a:ext cx="924356" cy="924356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8" name="Google Shape;1198;p12"/>
            <p:cNvSpPr/>
            <p:nvPr/>
          </p:nvSpPr>
          <p:spPr>
            <a:xfrm rot="10800000">
              <a:off x="2273249" y="2401537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AC458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9" name="Google Shape;1199;p12"/>
            <p:cNvSpPr txBox="1"/>
            <p:nvPr/>
          </p:nvSpPr>
          <p:spPr>
            <a:xfrm>
              <a:off x="2504338" y="2401537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111750" rIns="208617" bIns="1117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933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Teks Informasi</a:t>
              </a:r>
              <a:endParaRPr kumimoji="0" sz="29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2"/>
            <p:cNvSpPr/>
            <p:nvPr/>
          </p:nvSpPr>
          <p:spPr>
            <a:xfrm>
              <a:off x="1811070" y="2401537"/>
              <a:ext cx="924356" cy="924356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1" name="Google Shape;1201;p12"/>
            <p:cNvSpPr/>
            <p:nvPr/>
          </p:nvSpPr>
          <p:spPr>
            <a:xfrm rot="10800000">
              <a:off x="2273249" y="3601821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2" name="Google Shape;1202;p12"/>
            <p:cNvSpPr txBox="1"/>
            <p:nvPr/>
          </p:nvSpPr>
          <p:spPr>
            <a:xfrm>
              <a:off x="2504338" y="3601821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101600" rIns="189650" bIns="101600" anchor="ctr" anchorCtr="0">
              <a:no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Konteks Teks</a:t>
              </a:r>
              <a:endParaRPr kumimoji="0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2"/>
            <p:cNvSpPr/>
            <p:nvPr/>
          </p:nvSpPr>
          <p:spPr>
            <a:xfrm>
              <a:off x="1811070" y="3601821"/>
              <a:ext cx="924356" cy="924356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4" name="Google Shape;1204;p12"/>
            <p:cNvSpPr/>
            <p:nvPr/>
          </p:nvSpPr>
          <p:spPr>
            <a:xfrm rot="10800000">
              <a:off x="2273249" y="4802105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5" name="Google Shape;1205;p12"/>
            <p:cNvSpPr txBox="1"/>
            <p:nvPr/>
          </p:nvSpPr>
          <p:spPr>
            <a:xfrm>
              <a:off x="2504338" y="4802105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81267" rIns="151717" bIns="812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(a) Konteks personal, </a:t>
              </a:r>
              <a:endParaRPr kumimoji="0" sz="21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2"/>
            <p:cNvSpPr/>
            <p:nvPr/>
          </p:nvSpPr>
          <p:spPr>
            <a:xfrm>
              <a:off x="1811070" y="4802105"/>
              <a:ext cx="924356" cy="924356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12"/>
            <p:cNvSpPr/>
            <p:nvPr/>
          </p:nvSpPr>
          <p:spPr>
            <a:xfrm rot="10800000">
              <a:off x="2273249" y="6002389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24ADE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12"/>
            <p:cNvSpPr txBox="1"/>
            <p:nvPr/>
          </p:nvSpPr>
          <p:spPr>
            <a:xfrm>
              <a:off x="2504338" y="6002389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101600" rIns="189650" bIns="10160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(b) konteks sosial budaya</a:t>
              </a:r>
              <a:endParaRPr kumimoji="0" sz="26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2"/>
            <p:cNvSpPr/>
            <p:nvPr/>
          </p:nvSpPr>
          <p:spPr>
            <a:xfrm>
              <a:off x="1811070" y="6002389"/>
              <a:ext cx="924356" cy="924356"/>
            </a:xfrm>
            <a:prstGeom prst="ellipse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12"/>
            <p:cNvSpPr/>
            <p:nvPr/>
          </p:nvSpPr>
          <p:spPr>
            <a:xfrm rot="10800000">
              <a:off x="2273249" y="7202673"/>
              <a:ext cx="8107680" cy="924356"/>
            </a:xfrm>
            <a:prstGeom prst="homePlate">
              <a:avLst>
                <a:gd name="adj" fmla="val 50000"/>
              </a:avLst>
            </a:prstGeom>
            <a:solidFill>
              <a:srgbClr val="FFFF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12"/>
            <p:cNvSpPr txBox="1"/>
            <p:nvPr/>
          </p:nvSpPr>
          <p:spPr>
            <a:xfrm>
              <a:off x="2504338" y="7202673"/>
              <a:ext cx="7876591" cy="924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1733" tIns="91433" rIns="170683" bIns="91433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40C11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(c) konteks saintifik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40C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2"/>
            <p:cNvSpPr/>
            <p:nvPr/>
          </p:nvSpPr>
          <p:spPr>
            <a:xfrm>
              <a:off x="1811070" y="7202673"/>
              <a:ext cx="924356" cy="924356"/>
            </a:xfrm>
            <a:prstGeom prst="ellipse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213" name="Google Shape;1213;p12"/>
          <p:cNvSpPr txBox="1"/>
          <p:nvPr/>
        </p:nvSpPr>
        <p:spPr>
          <a:xfrm>
            <a:off x="1022099" y="749903"/>
            <a:ext cx="2749360" cy="193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40C11"/>
              </a:buClr>
              <a:buSzPts val="3000"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40C11"/>
              </a:solidFill>
              <a:effectLst/>
              <a:uLnTx/>
              <a:uFillTx/>
              <a:latin typeface="Concert One"/>
              <a:ea typeface="Concert One"/>
              <a:cs typeface="Concert One"/>
              <a:sym typeface="Concert On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1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3252400" cy="53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Literasi</a:t>
            </a:r>
            <a:r>
              <a:rPr lang="en-US" sz="3200" b="1" dirty="0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  </a:t>
            </a:r>
            <a:r>
              <a:rPr lang="en-US" sz="3200" b="1" dirty="0" err="1">
                <a:solidFill>
                  <a:srgbClr val="343A40"/>
                </a:solidFill>
                <a:latin typeface="Erica One"/>
                <a:ea typeface="Erica One"/>
                <a:cs typeface="Erica One"/>
                <a:sym typeface="Erica One"/>
              </a:rPr>
              <a:t>Membaca</a:t>
            </a:r>
            <a:endParaRPr sz="3200" b="1" dirty="0">
              <a:solidFill>
                <a:srgbClr val="343A40"/>
              </a:solidFill>
              <a:latin typeface="Erica One"/>
              <a:ea typeface="Erica One"/>
              <a:cs typeface="Erica One"/>
              <a:sym typeface="Erica One"/>
            </a:endParaRPr>
          </a:p>
        </p:txBody>
      </p:sp>
      <p:sp>
        <p:nvSpPr>
          <p:cNvPr id="1219" name="Google Shape;1219;p13"/>
          <p:cNvSpPr/>
          <p:nvPr/>
        </p:nvSpPr>
        <p:spPr>
          <a:xfrm>
            <a:off x="2451434" y="4173758"/>
            <a:ext cx="885404" cy="164212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13"/>
          <p:cNvSpPr/>
          <p:nvPr/>
        </p:nvSpPr>
        <p:spPr>
          <a:xfrm>
            <a:off x="1022101" y="2248058"/>
            <a:ext cx="885404" cy="164212"/>
          </a:xfrm>
          <a:custGeom>
            <a:avLst/>
            <a:gdLst/>
            <a:ahLst/>
            <a:cxnLst/>
            <a:rect l="l" t="t" r="r" b="b"/>
            <a:pathLst>
              <a:path w="15480" h="2871" extrusionOk="0">
                <a:moveTo>
                  <a:pt x="14042" y="1"/>
                </a:moveTo>
                <a:cubicBezTo>
                  <a:pt x="13866" y="1"/>
                  <a:pt x="13676" y="54"/>
                  <a:pt x="13479" y="164"/>
                </a:cubicBezTo>
                <a:cubicBezTo>
                  <a:pt x="13028" y="419"/>
                  <a:pt x="12731" y="808"/>
                  <a:pt x="12496" y="1259"/>
                </a:cubicBezTo>
                <a:cubicBezTo>
                  <a:pt x="12373" y="803"/>
                  <a:pt x="12133" y="481"/>
                  <a:pt x="11780" y="302"/>
                </a:cubicBezTo>
                <a:cubicBezTo>
                  <a:pt x="11596" y="209"/>
                  <a:pt x="11403" y="169"/>
                  <a:pt x="11212" y="169"/>
                </a:cubicBezTo>
                <a:cubicBezTo>
                  <a:pt x="10759" y="169"/>
                  <a:pt x="10316" y="393"/>
                  <a:pt x="10025" y="670"/>
                </a:cubicBezTo>
                <a:cubicBezTo>
                  <a:pt x="9758" y="931"/>
                  <a:pt x="9569" y="1248"/>
                  <a:pt x="9421" y="1571"/>
                </a:cubicBezTo>
                <a:cubicBezTo>
                  <a:pt x="9410" y="1514"/>
                  <a:pt x="9405" y="1458"/>
                  <a:pt x="9395" y="1402"/>
                </a:cubicBezTo>
                <a:cubicBezTo>
                  <a:pt x="9344" y="1059"/>
                  <a:pt x="9288" y="706"/>
                  <a:pt x="9042" y="419"/>
                </a:cubicBezTo>
                <a:cubicBezTo>
                  <a:pt x="8837" y="184"/>
                  <a:pt x="8535" y="46"/>
                  <a:pt x="8188" y="31"/>
                </a:cubicBezTo>
                <a:cubicBezTo>
                  <a:pt x="8164" y="29"/>
                  <a:pt x="8141" y="29"/>
                  <a:pt x="8118" y="29"/>
                </a:cubicBezTo>
                <a:cubicBezTo>
                  <a:pt x="7693" y="29"/>
                  <a:pt x="7250" y="205"/>
                  <a:pt x="6949" y="496"/>
                </a:cubicBezTo>
                <a:cubicBezTo>
                  <a:pt x="6704" y="732"/>
                  <a:pt x="6535" y="1018"/>
                  <a:pt x="6412" y="1315"/>
                </a:cubicBezTo>
                <a:cubicBezTo>
                  <a:pt x="6289" y="895"/>
                  <a:pt x="6069" y="517"/>
                  <a:pt x="5660" y="307"/>
                </a:cubicBezTo>
                <a:cubicBezTo>
                  <a:pt x="5465" y="207"/>
                  <a:pt x="5257" y="163"/>
                  <a:pt x="5050" y="163"/>
                </a:cubicBezTo>
                <a:cubicBezTo>
                  <a:pt x="4524" y="163"/>
                  <a:pt x="3999" y="446"/>
                  <a:pt x="3679" y="813"/>
                </a:cubicBezTo>
                <a:cubicBezTo>
                  <a:pt x="3378" y="1151"/>
                  <a:pt x="3204" y="1555"/>
                  <a:pt x="3070" y="1965"/>
                </a:cubicBezTo>
                <a:cubicBezTo>
                  <a:pt x="3070" y="1949"/>
                  <a:pt x="3065" y="1939"/>
                  <a:pt x="3060" y="1924"/>
                </a:cubicBezTo>
                <a:cubicBezTo>
                  <a:pt x="2943" y="1612"/>
                  <a:pt x="2825" y="1284"/>
                  <a:pt x="2630" y="987"/>
                </a:cubicBezTo>
                <a:cubicBezTo>
                  <a:pt x="2346" y="547"/>
                  <a:pt x="1833" y="182"/>
                  <a:pt x="1300" y="182"/>
                </a:cubicBezTo>
                <a:cubicBezTo>
                  <a:pt x="1170" y="182"/>
                  <a:pt x="1040" y="204"/>
                  <a:pt x="911" y="251"/>
                </a:cubicBezTo>
                <a:cubicBezTo>
                  <a:pt x="527" y="389"/>
                  <a:pt x="225" y="747"/>
                  <a:pt x="103" y="1202"/>
                </a:cubicBezTo>
                <a:cubicBezTo>
                  <a:pt x="0" y="1591"/>
                  <a:pt x="26" y="1985"/>
                  <a:pt x="51" y="2338"/>
                </a:cubicBezTo>
                <a:lnTo>
                  <a:pt x="502" y="2308"/>
                </a:lnTo>
                <a:cubicBezTo>
                  <a:pt x="476" y="1975"/>
                  <a:pt x="451" y="1632"/>
                  <a:pt x="532" y="1320"/>
                </a:cubicBezTo>
                <a:cubicBezTo>
                  <a:pt x="599" y="1074"/>
                  <a:pt x="773" y="778"/>
                  <a:pt x="1065" y="670"/>
                </a:cubicBezTo>
                <a:cubicBezTo>
                  <a:pt x="1142" y="642"/>
                  <a:pt x="1221" y="629"/>
                  <a:pt x="1300" y="629"/>
                </a:cubicBezTo>
                <a:cubicBezTo>
                  <a:pt x="1669" y="629"/>
                  <a:pt x="2046" y="908"/>
                  <a:pt x="2257" y="1228"/>
                </a:cubicBezTo>
                <a:cubicBezTo>
                  <a:pt x="2421" y="1484"/>
                  <a:pt x="2528" y="1775"/>
                  <a:pt x="2641" y="2077"/>
                </a:cubicBezTo>
                <a:cubicBezTo>
                  <a:pt x="2717" y="2297"/>
                  <a:pt x="2804" y="2528"/>
                  <a:pt x="2912" y="2748"/>
                </a:cubicBezTo>
                <a:cubicBezTo>
                  <a:pt x="2951" y="2821"/>
                  <a:pt x="3027" y="2871"/>
                  <a:pt x="3110" y="2871"/>
                </a:cubicBezTo>
                <a:cubicBezTo>
                  <a:pt x="3114" y="2871"/>
                  <a:pt x="3118" y="2871"/>
                  <a:pt x="3122" y="2870"/>
                </a:cubicBezTo>
                <a:lnTo>
                  <a:pt x="3137" y="2870"/>
                </a:lnTo>
                <a:cubicBezTo>
                  <a:pt x="3229" y="2860"/>
                  <a:pt x="3306" y="2794"/>
                  <a:pt x="3331" y="2702"/>
                </a:cubicBezTo>
                <a:cubicBezTo>
                  <a:pt x="3470" y="2159"/>
                  <a:pt x="3628" y="1545"/>
                  <a:pt x="4017" y="1105"/>
                </a:cubicBezTo>
                <a:cubicBezTo>
                  <a:pt x="4264" y="825"/>
                  <a:pt x="4667" y="612"/>
                  <a:pt x="5049" y="612"/>
                </a:cubicBezTo>
                <a:cubicBezTo>
                  <a:pt x="5190" y="612"/>
                  <a:pt x="5328" y="641"/>
                  <a:pt x="5455" y="706"/>
                </a:cubicBezTo>
                <a:cubicBezTo>
                  <a:pt x="5987" y="982"/>
                  <a:pt x="6079" y="1714"/>
                  <a:pt x="6100" y="2389"/>
                </a:cubicBezTo>
                <a:cubicBezTo>
                  <a:pt x="6105" y="2502"/>
                  <a:pt x="6187" y="2599"/>
                  <a:pt x="6299" y="2609"/>
                </a:cubicBezTo>
                <a:cubicBezTo>
                  <a:pt x="6306" y="2610"/>
                  <a:pt x="6314" y="2610"/>
                  <a:pt x="6321" y="2610"/>
                </a:cubicBezTo>
                <a:cubicBezTo>
                  <a:pt x="6425" y="2610"/>
                  <a:pt x="6516" y="2541"/>
                  <a:pt x="6540" y="2436"/>
                </a:cubicBezTo>
                <a:cubicBezTo>
                  <a:pt x="6704" y="1760"/>
                  <a:pt x="6862" y="1207"/>
                  <a:pt x="7261" y="813"/>
                </a:cubicBezTo>
                <a:cubicBezTo>
                  <a:pt x="7480" y="605"/>
                  <a:pt x="7808" y="474"/>
                  <a:pt x="8116" y="474"/>
                </a:cubicBezTo>
                <a:cubicBezTo>
                  <a:pt x="8133" y="474"/>
                  <a:pt x="8150" y="475"/>
                  <a:pt x="8167" y="476"/>
                </a:cubicBezTo>
                <a:cubicBezTo>
                  <a:pt x="8326" y="481"/>
                  <a:pt x="8546" y="527"/>
                  <a:pt x="8699" y="711"/>
                </a:cubicBezTo>
                <a:cubicBezTo>
                  <a:pt x="8868" y="900"/>
                  <a:pt x="8909" y="1177"/>
                  <a:pt x="8955" y="1468"/>
                </a:cubicBezTo>
                <a:cubicBezTo>
                  <a:pt x="8996" y="1760"/>
                  <a:pt x="9042" y="2062"/>
                  <a:pt x="9206" y="2328"/>
                </a:cubicBezTo>
                <a:cubicBezTo>
                  <a:pt x="9249" y="2396"/>
                  <a:pt x="9325" y="2436"/>
                  <a:pt x="9402" y="2436"/>
                </a:cubicBezTo>
                <a:cubicBezTo>
                  <a:pt x="9406" y="2436"/>
                  <a:pt x="9411" y="2436"/>
                  <a:pt x="9416" y="2436"/>
                </a:cubicBezTo>
                <a:cubicBezTo>
                  <a:pt x="9503" y="2425"/>
                  <a:pt x="9574" y="2374"/>
                  <a:pt x="9605" y="2292"/>
                </a:cubicBezTo>
                <a:cubicBezTo>
                  <a:pt x="9779" y="1847"/>
                  <a:pt x="9978" y="1340"/>
                  <a:pt x="10337" y="993"/>
                </a:cubicBezTo>
                <a:cubicBezTo>
                  <a:pt x="10560" y="780"/>
                  <a:pt x="10894" y="617"/>
                  <a:pt x="11214" y="617"/>
                </a:cubicBezTo>
                <a:cubicBezTo>
                  <a:pt x="11341" y="617"/>
                  <a:pt x="11465" y="643"/>
                  <a:pt x="11580" y="701"/>
                </a:cubicBezTo>
                <a:cubicBezTo>
                  <a:pt x="12061" y="946"/>
                  <a:pt x="12148" y="1601"/>
                  <a:pt x="12138" y="2113"/>
                </a:cubicBezTo>
                <a:cubicBezTo>
                  <a:pt x="12138" y="2221"/>
                  <a:pt x="12210" y="2318"/>
                  <a:pt x="12317" y="2338"/>
                </a:cubicBezTo>
                <a:cubicBezTo>
                  <a:pt x="12332" y="2341"/>
                  <a:pt x="12346" y="2342"/>
                  <a:pt x="12361" y="2342"/>
                </a:cubicBezTo>
                <a:cubicBezTo>
                  <a:pt x="12453" y="2342"/>
                  <a:pt x="12537" y="2288"/>
                  <a:pt x="12573" y="2200"/>
                </a:cubicBezTo>
                <a:cubicBezTo>
                  <a:pt x="12839" y="1514"/>
                  <a:pt x="13131" y="875"/>
                  <a:pt x="13693" y="558"/>
                </a:cubicBezTo>
                <a:cubicBezTo>
                  <a:pt x="13825" y="485"/>
                  <a:pt x="13945" y="448"/>
                  <a:pt x="14046" y="448"/>
                </a:cubicBezTo>
                <a:cubicBezTo>
                  <a:pt x="14058" y="448"/>
                  <a:pt x="14070" y="449"/>
                  <a:pt x="14082" y="450"/>
                </a:cubicBezTo>
                <a:cubicBezTo>
                  <a:pt x="14215" y="465"/>
                  <a:pt x="14354" y="552"/>
                  <a:pt x="14497" y="706"/>
                </a:cubicBezTo>
                <a:cubicBezTo>
                  <a:pt x="14850" y="1085"/>
                  <a:pt x="15019" y="1617"/>
                  <a:pt x="14952" y="2118"/>
                </a:cubicBezTo>
                <a:lnTo>
                  <a:pt x="15397" y="2180"/>
                </a:lnTo>
                <a:cubicBezTo>
                  <a:pt x="15479" y="1545"/>
                  <a:pt x="15264" y="880"/>
                  <a:pt x="14829" y="404"/>
                </a:cubicBezTo>
                <a:cubicBezTo>
                  <a:pt x="14609" y="164"/>
                  <a:pt x="14374" y="31"/>
                  <a:pt x="14128" y="5"/>
                </a:cubicBezTo>
                <a:cubicBezTo>
                  <a:pt x="14100" y="2"/>
                  <a:pt x="14071" y="1"/>
                  <a:pt x="140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1" name="Google Shape;1221;p13"/>
          <p:cNvGrpSpPr/>
          <p:nvPr/>
        </p:nvGrpSpPr>
        <p:grpSpPr>
          <a:xfrm>
            <a:off x="4421736" y="751597"/>
            <a:ext cx="5958205" cy="5415279"/>
            <a:chOff x="1627346" y="2540"/>
            <a:chExt cx="8937307" cy="8122919"/>
          </a:xfrm>
        </p:grpSpPr>
        <p:sp>
          <p:nvSpPr>
            <p:cNvPr id="1222" name="Google Shape;1222;p13"/>
            <p:cNvSpPr/>
            <p:nvPr/>
          </p:nvSpPr>
          <p:spPr>
            <a:xfrm rot="10800000">
              <a:off x="2456973" y="2540"/>
              <a:ext cx="8107680" cy="1659255"/>
            </a:xfrm>
            <a:prstGeom prst="homePlate">
              <a:avLst>
                <a:gd name="adj" fmla="val 50000"/>
              </a:avLst>
            </a:prstGeom>
            <a:solidFill>
              <a:srgbClr val="E7DC2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3" name="Google Shape;1223;p13"/>
            <p:cNvSpPr txBox="1"/>
            <p:nvPr/>
          </p:nvSpPr>
          <p:spPr>
            <a:xfrm>
              <a:off x="2871787" y="2540"/>
              <a:ext cx="7692866" cy="1659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7783" tIns="111750" rIns="208617" bIns="111750" anchor="ctr" anchorCtr="0">
              <a:no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933" b="1" i="0" u="none" strike="noStrike" kern="0" cap="none" spc="0" normalizeH="0" baseline="0" noProof="0">
                  <a:ln>
                    <a:noFill/>
                  </a:ln>
                  <a:solidFill>
                    <a:srgbClr val="040C11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Level Kognitif:</a:t>
              </a:r>
              <a:endParaRPr kumimoji="0" sz="2933" b="1" i="0" u="none" strike="noStrike" kern="0" cap="none" spc="0" normalizeH="0" baseline="0" noProof="0">
                <a:ln>
                  <a:noFill/>
                </a:ln>
                <a:solidFill>
                  <a:srgbClr val="040C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3"/>
            <p:cNvSpPr/>
            <p:nvPr/>
          </p:nvSpPr>
          <p:spPr>
            <a:xfrm>
              <a:off x="1627346" y="2540"/>
              <a:ext cx="1659255" cy="165925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5" name="Google Shape;1225;p13"/>
            <p:cNvSpPr/>
            <p:nvPr/>
          </p:nvSpPr>
          <p:spPr>
            <a:xfrm rot="10800000">
              <a:off x="2456973" y="2157095"/>
              <a:ext cx="8107680" cy="1659255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6" name="Google Shape;1226;p13"/>
            <p:cNvSpPr txBox="1"/>
            <p:nvPr/>
          </p:nvSpPr>
          <p:spPr>
            <a:xfrm>
              <a:off x="2871787" y="2157095"/>
              <a:ext cx="7692866" cy="1659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7783" tIns="81267" rIns="151717" bIns="81267" anchor="ctr" anchorCtr="0">
              <a:noAutofit/>
            </a:bodyPr>
            <a:lstStyle/>
            <a:p>
              <a:pPr marL="360363" marR="0" lvl="0" indent="-268288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(1) </a:t>
              </a:r>
              <a:r>
                <a:rPr kumimoji="0" lang="en-US" sz="21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Menemukan</a:t>
              </a: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Informasi (access and retrieve)</a:t>
              </a:r>
              <a:endParaRPr kumimoji="0" sz="21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3"/>
            <p:cNvSpPr/>
            <p:nvPr/>
          </p:nvSpPr>
          <p:spPr>
            <a:xfrm>
              <a:off x="1627346" y="2157095"/>
              <a:ext cx="1659255" cy="165925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8" name="Google Shape;1228;p13"/>
            <p:cNvSpPr/>
            <p:nvPr/>
          </p:nvSpPr>
          <p:spPr>
            <a:xfrm rot="10800000">
              <a:off x="2456973" y="4311650"/>
              <a:ext cx="8107680" cy="1659255"/>
            </a:xfrm>
            <a:prstGeom prst="homePlate">
              <a:avLst>
                <a:gd name="adj" fmla="val 50000"/>
              </a:avLst>
            </a:prstGeom>
            <a:solidFill>
              <a:srgbClr val="AC458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9" name="Google Shape;1229;p13"/>
            <p:cNvSpPr txBox="1"/>
            <p:nvPr/>
          </p:nvSpPr>
          <p:spPr>
            <a:xfrm>
              <a:off x="2871787" y="4311650"/>
              <a:ext cx="7692866" cy="1659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7783" tIns="81267" rIns="151717" bIns="81267" anchor="ctr" anchorCtr="0">
              <a:noAutofit/>
            </a:bodyPr>
            <a:lstStyle/>
            <a:p>
              <a:pPr marL="360363" marR="0" lvl="0" indent="-360363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(2) </a:t>
              </a:r>
              <a:r>
                <a:rPr kumimoji="0" lang="en-US" sz="21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memahami</a:t>
              </a: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(interpret and integrate)</a:t>
              </a:r>
              <a:endParaRPr kumimoji="0" sz="21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3"/>
            <p:cNvSpPr/>
            <p:nvPr/>
          </p:nvSpPr>
          <p:spPr>
            <a:xfrm>
              <a:off x="1627346" y="4311650"/>
              <a:ext cx="1659255" cy="165925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1" name="Google Shape;1231;p13"/>
            <p:cNvSpPr/>
            <p:nvPr/>
          </p:nvSpPr>
          <p:spPr>
            <a:xfrm rot="10800000">
              <a:off x="2456973" y="6466204"/>
              <a:ext cx="8107680" cy="1659255"/>
            </a:xfrm>
            <a:prstGeom prst="homePlate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2" name="Google Shape;1232;p13"/>
            <p:cNvSpPr txBox="1"/>
            <p:nvPr/>
          </p:nvSpPr>
          <p:spPr>
            <a:xfrm>
              <a:off x="2871787" y="6466204"/>
              <a:ext cx="7692866" cy="1659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7783" tIns="81267" rIns="151717" bIns="812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kumimoji="0" lang="en-US" sz="2133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3) merefleksi (evaluate and reflect)</a:t>
              </a:r>
              <a:endParaRPr kumimoji="0" sz="21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3"/>
            <p:cNvSpPr/>
            <p:nvPr/>
          </p:nvSpPr>
          <p:spPr>
            <a:xfrm>
              <a:off x="1627346" y="6466204"/>
              <a:ext cx="1659255" cy="1659255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234" name="Google Shape;1234;p13"/>
          <p:cNvSpPr txBox="1"/>
          <p:nvPr/>
        </p:nvSpPr>
        <p:spPr>
          <a:xfrm>
            <a:off x="1022099" y="749903"/>
            <a:ext cx="2749360" cy="193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40C11"/>
              </a:buClr>
              <a:buSzPts val="3000"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40C11"/>
              </a:solidFill>
              <a:effectLst/>
              <a:uLnTx/>
              <a:uFillTx/>
              <a:latin typeface="Concert One"/>
              <a:ea typeface="Concert One"/>
              <a:cs typeface="Concert One"/>
              <a:sym typeface="Concert On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291422-23A8-4F3C-9F1A-5FDFFDD6A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395287"/>
            <a:ext cx="1082992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62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1B20E6-1164-4A12-B97A-5E6064DA7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" y="110144"/>
            <a:ext cx="11859491" cy="673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1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2"/>
          <p:cNvSpPr/>
          <p:nvPr/>
        </p:nvSpPr>
        <p:spPr>
          <a:xfrm>
            <a:off x="0" y="-14333"/>
            <a:ext cx="9016800" cy="60720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	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4" name="Google Shape;564;p72"/>
          <p:cNvSpPr txBox="1"/>
          <p:nvPr/>
        </p:nvSpPr>
        <p:spPr>
          <a:xfrm>
            <a:off x="303733" y="41367"/>
            <a:ext cx="8713200" cy="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565" name="Google Shape;565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0219" y="113260"/>
            <a:ext cx="495320" cy="5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17733" y="126423"/>
            <a:ext cx="349268" cy="48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13477" y="194166"/>
            <a:ext cx="1406608" cy="353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8" name="Google Shape;568;p72"/>
          <p:cNvGrpSpPr/>
          <p:nvPr/>
        </p:nvGrpSpPr>
        <p:grpSpPr>
          <a:xfrm>
            <a:off x="1" y="707101"/>
            <a:ext cx="12226100" cy="6150633"/>
            <a:chOff x="0" y="530325"/>
            <a:chExt cx="9169575" cy="4612975"/>
          </a:xfrm>
        </p:grpSpPr>
        <p:sp>
          <p:nvSpPr>
            <p:cNvPr id="569" name="Google Shape;569;p72"/>
            <p:cNvSpPr/>
            <p:nvPr/>
          </p:nvSpPr>
          <p:spPr>
            <a:xfrm>
              <a:off x="8495775" y="3820600"/>
              <a:ext cx="673800" cy="1322700"/>
            </a:xfrm>
            <a:prstGeom prst="rect">
              <a:avLst/>
            </a:prstGeom>
            <a:solidFill>
              <a:srgbClr val="C1E9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70" name="Google Shape;570;p72"/>
            <p:cNvGrpSpPr/>
            <p:nvPr/>
          </p:nvGrpSpPr>
          <p:grpSpPr>
            <a:xfrm>
              <a:off x="0" y="530325"/>
              <a:ext cx="9148275" cy="4608075"/>
              <a:chOff x="0" y="454125"/>
              <a:chExt cx="9148275" cy="4608075"/>
            </a:xfrm>
          </p:grpSpPr>
          <p:sp>
            <p:nvSpPr>
              <p:cNvPr id="571" name="Google Shape;571;p72"/>
              <p:cNvSpPr/>
              <p:nvPr/>
            </p:nvSpPr>
            <p:spPr>
              <a:xfrm>
                <a:off x="0" y="454125"/>
                <a:ext cx="691200" cy="4605600"/>
              </a:xfrm>
              <a:prstGeom prst="rect">
                <a:avLst/>
              </a:prstGeom>
              <a:solidFill>
                <a:srgbClr val="C1E9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72"/>
              <p:cNvSpPr/>
              <p:nvPr/>
            </p:nvSpPr>
            <p:spPr>
              <a:xfrm>
                <a:off x="4275" y="456600"/>
                <a:ext cx="9144000" cy="4605600"/>
              </a:xfrm>
              <a:prstGeom prst="roundRect">
                <a:avLst>
                  <a:gd name="adj" fmla="val 16667"/>
                </a:avLst>
              </a:prstGeom>
              <a:solidFill>
                <a:srgbClr val="C1E9FF"/>
              </a:solidFill>
              <a:ln w="9525" cap="flat" cmpd="sng">
                <a:solidFill>
                  <a:srgbClr val="C1E9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3333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 SemiBold"/>
                  <a:ea typeface="Inter SemiBold"/>
                  <a:cs typeface="Inter SemiBold"/>
                  <a:sym typeface="Inter SemiBold"/>
                </a:endParaRPr>
              </a:p>
            </p:txBody>
          </p:sp>
        </p:grpSp>
      </p:grpSp>
      <p:sp>
        <p:nvSpPr>
          <p:cNvPr id="573" name="Google Shape;573;p72"/>
          <p:cNvSpPr/>
          <p:nvPr/>
        </p:nvSpPr>
        <p:spPr>
          <a:xfrm>
            <a:off x="0" y="6504300"/>
            <a:ext cx="12192000" cy="353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       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Kementerian Pendidikan Dasar dan Menengah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74" name="Google Shape;574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367" y="6543791"/>
            <a:ext cx="276063" cy="279567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72"/>
          <p:cNvSpPr/>
          <p:nvPr/>
        </p:nvSpPr>
        <p:spPr>
          <a:xfrm>
            <a:off x="627100" y="1081367"/>
            <a:ext cx="3190400" cy="237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18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Inter"/>
                <a:cs typeface="Inter"/>
                <a:sym typeface="Inter"/>
              </a:rPr>
              <a:t>Daftar indikator kompetensi </a:t>
            </a:r>
            <a:r>
              <a:rPr kumimoji="0" lang="en" sz="1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Inter"/>
                <a:cs typeface="Inter"/>
                <a:sym typeface="Inter"/>
              </a:rPr>
              <a:t>berdasarkan Perdirjen GTK No.2626 tahun 2023 tentang Model Kompetensi Guru</a:t>
            </a:r>
            <a:endParaRPr kumimoji="0" sz="17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203667" y="1059133"/>
            <a:ext cx="640800" cy="638800"/>
          </a:xfrm>
          <a:prstGeom prst="ellipse">
            <a:avLst/>
          </a:prstGeom>
          <a:solidFill>
            <a:srgbClr val="3177EE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1.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627100" y="3926167"/>
            <a:ext cx="3190400" cy="128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18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7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Inter"/>
                <a:cs typeface="Inter"/>
                <a:sym typeface="Inter"/>
              </a:rPr>
              <a:t>Guru hanya memilih 1 indikator</a:t>
            </a:r>
            <a:endParaRPr kumimoji="0" sz="17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203667" y="3903933"/>
            <a:ext cx="640800" cy="638800"/>
          </a:xfrm>
          <a:prstGeom prst="ellipse">
            <a:avLst/>
          </a:prstGeom>
          <a:solidFill>
            <a:srgbClr val="3177EE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2.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579" name="Google Shape;579;p72"/>
          <p:cNvGraphicFramePr/>
          <p:nvPr/>
        </p:nvGraphicFramePr>
        <p:xfrm>
          <a:off x="4074001" y="812285"/>
          <a:ext cx="7448099" cy="556703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34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Inter"/>
                          <a:ea typeface="Inter"/>
                          <a:cs typeface="Inter"/>
                          <a:sym typeface="Inter"/>
                        </a:rPr>
                        <a:t>Kompetensi</a:t>
                      </a:r>
                      <a:endParaRPr sz="1600" b="1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EF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Inter"/>
                          <a:ea typeface="Inter"/>
                          <a:cs typeface="Inter"/>
                          <a:sym typeface="Inter"/>
                        </a:rPr>
                        <a:t>Indikator Kompetensi Guru</a:t>
                      </a:r>
                      <a:endParaRPr sz="1600" b="1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E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67">
                <a:tc row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21252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Pedagogik</a:t>
                      </a:r>
                      <a:endParaRPr sz="1600">
                        <a:solidFill>
                          <a:srgbClr val="212529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1252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1.1</a:t>
                      </a:r>
                      <a:endParaRPr sz="1200">
                        <a:solidFill>
                          <a:srgbClr val="212529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21252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Lingkungan pembelajaran yang aman dan nyaman bagi peserta didik</a:t>
                      </a:r>
                      <a:endParaRPr sz="1500">
                        <a:solidFill>
                          <a:srgbClr val="212529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6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1252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1.2</a:t>
                      </a:r>
                      <a:endParaRPr sz="1200">
                        <a:solidFill>
                          <a:srgbClr val="212529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Pembelajaran efektif yang berpusat pada peserta didik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1252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1.3</a:t>
                      </a:r>
                      <a:endParaRPr sz="1200">
                        <a:solidFill>
                          <a:srgbClr val="212529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Asesmen, umpan balik, dan pelaporan yang berpusat pada peserta didik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200">
                <a:tc row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Inter"/>
                          <a:ea typeface="Inter"/>
                          <a:cs typeface="Inter"/>
                          <a:sym typeface="Inter"/>
                        </a:rPr>
                        <a:t>Kepribadian</a:t>
                      </a:r>
                      <a:endParaRPr sz="16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2.1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Kematangan moral, emosi, dan spiritual untuk berperilaku sesuai dengan kode etik guru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6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2.2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Pengembangan diri melalui kebiasaan refleksi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6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2.3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Orientasi berpusat pada peserta didik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633">
                <a:tc row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Inter"/>
                          <a:ea typeface="Inter"/>
                          <a:cs typeface="Inter"/>
                          <a:sym typeface="Inter"/>
                        </a:rPr>
                        <a:t>Sosial</a:t>
                      </a:r>
                      <a:endParaRPr sz="16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2.4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Kolaborasi untuk peningkatan pembelajaran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5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2.4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Keterlibatan orangtua/wali dan masyarakat dalam pembelajaran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8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2.4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Keterlibatan dalam organisasi profesi dan jejaring yang lebih luas untuk peningkatan pembelajaran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900">
                <a:tc row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Inter"/>
                          <a:ea typeface="Inter"/>
                          <a:cs typeface="Inter"/>
                          <a:sym typeface="Inter"/>
                        </a:rPr>
                        <a:t>Profesional</a:t>
                      </a:r>
                      <a:endParaRPr sz="16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3.1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Pengetahuan konten pembelajaran dan cara mengajarkannya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6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"/>
                          <a:ea typeface="Inter"/>
                          <a:cs typeface="Inter"/>
                          <a:sym typeface="Inter"/>
                        </a:rPr>
                        <a:t>3.2</a:t>
                      </a:r>
                      <a:endParaRPr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Inter"/>
                          <a:ea typeface="Inter"/>
                          <a:cs typeface="Inter"/>
                          <a:sym typeface="Inter"/>
                        </a:rPr>
                        <a:t>Karakteristik dan cara belajar peserta didik</a:t>
                      </a:r>
                      <a:endParaRPr sz="15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6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3.3</a:t>
                      </a:r>
                      <a:endParaRPr sz="1200"/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Kurikulum dan cara menggunakannya</a:t>
                      </a:r>
                      <a:endParaRPr sz="1500"/>
                    </a:p>
                  </a:txBody>
                  <a:tcPr marL="38100" marR="38100" marT="25400" marB="254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80" name="Google Shape;580;p72"/>
          <p:cNvSpPr txBox="1"/>
          <p:nvPr/>
        </p:nvSpPr>
        <p:spPr>
          <a:xfrm>
            <a:off x="101600" y="37600"/>
            <a:ext cx="8594400" cy="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133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nter"/>
                <a:ea typeface="Inter"/>
                <a:cs typeface="Inter"/>
                <a:sym typeface="Inter"/>
              </a:rPr>
              <a:t>Pengembangan Kompetensi (Guru)</a:t>
            </a:r>
            <a:endParaRPr kumimoji="0" sz="2133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81" name="Google Shape;581;p72"/>
          <p:cNvSpPr txBox="1"/>
          <p:nvPr/>
        </p:nvSpPr>
        <p:spPr>
          <a:xfrm>
            <a:off x="3721935" y="6468467"/>
            <a:ext cx="85040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 Medium"/>
                <a:ea typeface="Rubik Medium"/>
                <a:cs typeface="Rubik Medium"/>
                <a:sym typeface="Rubik Medium"/>
              </a:rPr>
              <a:t>Sosialisasi Calon Narasumber Pengelolaan Kinerja 2025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bik Medium"/>
              <a:ea typeface="Rubik Medium"/>
              <a:cs typeface="Rubik Medium"/>
              <a:sym typeface="Rubik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C895C3-5B67-46F0-84B7-9407EC3C030B}"/>
              </a:ext>
            </a:extLst>
          </p:cNvPr>
          <p:cNvSpPr txBox="1"/>
          <p:nvPr/>
        </p:nvSpPr>
        <p:spPr>
          <a:xfrm>
            <a:off x="2092673" y="596626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Mana </a:t>
            </a: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yang BELUM Anda </a:t>
            </a:r>
            <a:r>
              <a:rPr kumimoji="0" lang="en-ID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lakukan</a:t>
            </a: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70C91C-B959-46BB-95D4-801E489E398D}"/>
              </a:ext>
            </a:extLst>
          </p:cNvPr>
          <p:cNvGrpSpPr/>
          <p:nvPr/>
        </p:nvGrpSpPr>
        <p:grpSpPr>
          <a:xfrm>
            <a:off x="518472" y="92363"/>
            <a:ext cx="9650764" cy="5731226"/>
            <a:chOff x="518472" y="92363"/>
            <a:chExt cx="8931564" cy="5441114"/>
          </a:xfrm>
        </p:grpSpPr>
        <p:pic>
          <p:nvPicPr>
            <p:cNvPr id="2" name="Google Shape;127;p9">
              <a:extLst>
                <a:ext uri="{FF2B5EF4-FFF2-40B4-BE49-F238E27FC236}">
                  <a16:creationId xmlns:a16="http://schemas.microsoft.com/office/drawing/2014/main" id="{658962DD-DB0C-4CB3-8B05-55417D27146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5641" t="5905" r="17570" b="7490"/>
            <a:stretch/>
          </p:blipFill>
          <p:spPr>
            <a:xfrm>
              <a:off x="518472" y="92363"/>
              <a:ext cx="8931564" cy="54411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3AD725A-70D6-49C6-8F34-4AED621E22D0}"/>
                </a:ext>
              </a:extLst>
            </p:cNvPr>
            <p:cNvSpPr/>
            <p:nvPr/>
          </p:nvSpPr>
          <p:spPr>
            <a:xfrm>
              <a:off x="1818203" y="1863588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3C7532-2BFD-4596-9E36-A8B7226D9669}"/>
                </a:ext>
              </a:extLst>
            </p:cNvPr>
            <p:cNvSpPr/>
            <p:nvPr/>
          </p:nvSpPr>
          <p:spPr>
            <a:xfrm>
              <a:off x="3360799" y="2316171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882508-97F8-4227-851D-B597DD245751}"/>
                </a:ext>
              </a:extLst>
            </p:cNvPr>
            <p:cNvSpPr/>
            <p:nvPr/>
          </p:nvSpPr>
          <p:spPr>
            <a:xfrm>
              <a:off x="4717637" y="1863589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DF4409-6DE4-47FF-983B-57686F3F5AC5}"/>
                </a:ext>
              </a:extLst>
            </p:cNvPr>
            <p:cNvSpPr/>
            <p:nvPr/>
          </p:nvSpPr>
          <p:spPr>
            <a:xfrm>
              <a:off x="5993615" y="1863587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07DB79-9311-41EE-9575-7A3861EDC7EB}"/>
                </a:ext>
              </a:extLst>
            </p:cNvPr>
            <p:cNvSpPr/>
            <p:nvPr/>
          </p:nvSpPr>
          <p:spPr>
            <a:xfrm>
              <a:off x="7350453" y="1993005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65B246-44A1-408F-B761-ECA779986866}"/>
                </a:ext>
              </a:extLst>
            </p:cNvPr>
            <p:cNvSpPr/>
            <p:nvPr/>
          </p:nvSpPr>
          <p:spPr>
            <a:xfrm>
              <a:off x="2084820" y="3105834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FB1888-6D31-4A4E-8257-34A8AA528222}"/>
                </a:ext>
              </a:extLst>
            </p:cNvPr>
            <p:cNvSpPr/>
            <p:nvPr/>
          </p:nvSpPr>
          <p:spPr>
            <a:xfrm>
              <a:off x="4831855" y="4426681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36B9B2E-88FD-4B02-8836-6228BF97BA50}"/>
                </a:ext>
              </a:extLst>
            </p:cNvPr>
            <p:cNvSpPr/>
            <p:nvPr/>
          </p:nvSpPr>
          <p:spPr>
            <a:xfrm>
              <a:off x="6817218" y="4343553"/>
              <a:ext cx="53323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</a:t>
              </a:r>
            </a:p>
          </p:txBody>
        </p:sp>
      </p:grpSp>
      <p:pic>
        <p:nvPicPr>
          <p:cNvPr id="19" name="btnInknoeActivityCp2">
            <a:extLst>
              <a:ext uri="{FF2B5EF4-FFF2-40B4-BE49-F238E27FC236}">
                <a16:creationId xmlns:a16="http://schemas.microsoft.com/office/drawing/2014/main" id="{31B6F293-BBEB-4207-BF74-ED861ECFE34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66" y="5048066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7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6865" y="1432560"/>
            <a:ext cx="4535423" cy="45354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6223" y="388112"/>
            <a:ext cx="6637302" cy="58319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3734" spc="-130" dirty="0">
                <a:solidFill>
                  <a:srgbClr val="0DA5E9"/>
                </a:solidFill>
              </a:rPr>
              <a:t>Pembelajaran</a:t>
            </a:r>
            <a:r>
              <a:rPr sz="3734" spc="-107" dirty="0">
                <a:solidFill>
                  <a:srgbClr val="0DA5E9"/>
                </a:solidFill>
              </a:rPr>
              <a:t> </a:t>
            </a:r>
            <a:r>
              <a:rPr sz="3734" spc="-57" dirty="0"/>
              <a:t>Mendalam</a:t>
            </a:r>
            <a:endParaRPr sz="3734"/>
          </a:p>
        </p:txBody>
      </p:sp>
      <p:sp>
        <p:nvSpPr>
          <p:cNvPr id="4" name="object 4"/>
          <p:cNvSpPr txBox="1"/>
          <p:nvPr/>
        </p:nvSpPr>
        <p:spPr>
          <a:xfrm>
            <a:off x="7450150" y="1461461"/>
            <a:ext cx="3813810" cy="1092757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 defTabSz="609630">
              <a:lnSpc>
                <a:spcPct val="120000"/>
              </a:lnSpc>
              <a:spcBef>
                <a:spcPts val="67"/>
              </a:spcBef>
            </a:pP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Dimensi</a:t>
            </a:r>
            <a:r>
              <a:rPr sz="1200" kern="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profil</a:t>
            </a:r>
            <a:r>
              <a:rPr sz="1200" kern="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lulusan</a:t>
            </a:r>
            <a:r>
              <a:rPr sz="1200" kern="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merupakan</a:t>
            </a:r>
            <a:r>
              <a:rPr sz="1200" kern="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53" dirty="0">
                <a:solidFill>
                  <a:srgbClr val="334155"/>
                </a:solidFill>
                <a:latin typeface="Tahoma"/>
                <a:cs typeface="Tahoma"/>
              </a:rPr>
              <a:t>fokus</a:t>
            </a:r>
            <a:r>
              <a:rPr sz="1200" kern="0" spc="-2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profil</a:t>
            </a:r>
            <a:r>
              <a:rPr sz="1200" kern="0" spc="-3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0" dirty="0">
                <a:solidFill>
                  <a:srgbClr val="334155"/>
                </a:solidFill>
                <a:latin typeface="Tahoma"/>
                <a:cs typeface="Tahoma"/>
              </a:rPr>
              <a:t>lulusan 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akan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53" dirty="0">
                <a:solidFill>
                  <a:srgbClr val="334155"/>
                </a:solidFill>
                <a:latin typeface="Tahoma"/>
                <a:cs typeface="Tahoma"/>
              </a:rPr>
              <a:t>dicapai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yaitu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keimanan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0" dirty="0">
                <a:solidFill>
                  <a:srgbClr val="334155"/>
                </a:solidFill>
                <a:latin typeface="Tahoma"/>
                <a:cs typeface="Tahoma"/>
              </a:rPr>
              <a:t>ketakwaan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terhadap</a:t>
            </a:r>
            <a:r>
              <a:rPr sz="1200" kern="0" spc="7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Tuhan</a:t>
            </a:r>
            <a:r>
              <a:rPr sz="1200" kern="0" spc="7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0" dirty="0">
                <a:solidFill>
                  <a:srgbClr val="334155"/>
                </a:solidFill>
                <a:latin typeface="Tahoma"/>
                <a:cs typeface="Tahoma"/>
              </a:rPr>
              <a:t>YME,</a:t>
            </a:r>
            <a:r>
              <a:rPr sz="1200" kern="0" spc="7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kewargaan,</a:t>
            </a:r>
            <a:r>
              <a:rPr sz="1200" kern="0" spc="7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kreativitas,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penalaran</a:t>
            </a:r>
            <a:r>
              <a:rPr sz="1200" kern="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kritis,</a:t>
            </a:r>
            <a:r>
              <a:rPr sz="1200" kern="0" spc="8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kolaborasi,</a:t>
            </a:r>
            <a:r>
              <a:rPr sz="1200" kern="0" spc="8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kemandirian,</a:t>
            </a:r>
            <a:r>
              <a:rPr sz="1200" kern="0" spc="8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kesehatan, 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200" kern="0" spc="-4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komunikasi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69134" y="2689597"/>
            <a:ext cx="3748617" cy="64955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 defTabSz="609630">
              <a:lnSpc>
                <a:spcPct val="120000"/>
              </a:lnSpc>
              <a:spcBef>
                <a:spcPts val="67"/>
              </a:spcBef>
            </a:pP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Prinsip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merupakan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 dasar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23" dirty="0">
                <a:solidFill>
                  <a:srgbClr val="334155"/>
                </a:solidFill>
                <a:latin typeface="Tahoma"/>
                <a:cs typeface="Tahoma"/>
              </a:rPr>
              <a:t>karakteristik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200" kern="0" spc="10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mendalam</a:t>
            </a:r>
            <a:r>
              <a:rPr sz="1200" kern="0" spc="10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yaitu</a:t>
            </a:r>
            <a:r>
              <a:rPr sz="1200" kern="0" spc="10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0" dirty="0">
                <a:solidFill>
                  <a:srgbClr val="334155"/>
                </a:solidFill>
                <a:latin typeface="Tahoma"/>
                <a:cs typeface="Tahoma"/>
              </a:rPr>
              <a:t>berkesadaran,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bermakna,</a:t>
            </a:r>
            <a:r>
              <a:rPr sz="1200" kern="0" spc="-1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menggembirakan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69133" y="3820649"/>
            <a:ext cx="3708400" cy="64955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 defTabSz="609630">
              <a:lnSpc>
                <a:spcPct val="120000"/>
              </a:lnSpc>
              <a:spcBef>
                <a:spcPts val="67"/>
              </a:spcBef>
            </a:pP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Pengalaman</a:t>
            </a:r>
            <a:r>
              <a:rPr sz="1200" kern="0" spc="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dirty="0">
                <a:solidFill>
                  <a:srgbClr val="334155"/>
                </a:solidFill>
                <a:latin typeface="Tahoma"/>
                <a:cs typeface="Tahoma"/>
              </a:rPr>
              <a:t>belajar</a:t>
            </a:r>
            <a:r>
              <a:rPr sz="1200" kern="0" spc="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sebagai</a:t>
            </a:r>
            <a:r>
              <a:rPr sz="1200" kern="0" spc="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60" dirty="0">
                <a:solidFill>
                  <a:srgbClr val="334155"/>
                </a:solidFill>
                <a:latin typeface="Tahoma"/>
                <a:cs typeface="Tahoma"/>
              </a:rPr>
              <a:t>proses</a:t>
            </a:r>
            <a:r>
              <a:rPr sz="1200" kern="0" spc="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yang</a:t>
            </a:r>
            <a:r>
              <a:rPr sz="1200" kern="0" spc="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dialami 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peserta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didik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yaitu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memahami,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mengaplikasi,</a:t>
            </a:r>
            <a:r>
              <a:rPr sz="1200" kern="0" spc="-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merefleksi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50150" y="4820744"/>
            <a:ext cx="3757507" cy="87115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 defTabSz="609630">
              <a:lnSpc>
                <a:spcPct val="120000"/>
              </a:lnSpc>
              <a:spcBef>
                <a:spcPts val="67"/>
              </a:spcBef>
            </a:pPr>
            <a:r>
              <a:rPr sz="1200" kern="0" spc="40" dirty="0">
                <a:solidFill>
                  <a:srgbClr val="334155"/>
                </a:solidFill>
                <a:latin typeface="Tahoma"/>
                <a:cs typeface="Tahoma"/>
              </a:rPr>
              <a:t>Kerangka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sebagai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 panduan </a:t>
            </a:r>
            <a:r>
              <a:rPr sz="1200" kern="0" spc="30" dirty="0">
                <a:solidFill>
                  <a:srgbClr val="334155"/>
                </a:solidFill>
                <a:latin typeface="Tahoma"/>
                <a:cs typeface="Tahoma"/>
              </a:rPr>
              <a:t>sistematis </a:t>
            </a:r>
            <a:r>
              <a:rPr sz="1200" kern="0" spc="33" dirty="0">
                <a:solidFill>
                  <a:srgbClr val="334155"/>
                </a:solidFill>
                <a:latin typeface="Tahoma"/>
                <a:cs typeface="Tahoma"/>
              </a:rPr>
              <a:t>dalam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menyusun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desain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pembelajaran,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yaitu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praktik </a:t>
            </a:r>
            <a:r>
              <a:rPr sz="1200" kern="0" spc="47" dirty="0">
                <a:solidFill>
                  <a:srgbClr val="334155"/>
                </a:solidFill>
                <a:latin typeface="Tahoma"/>
                <a:cs typeface="Tahoma"/>
              </a:rPr>
              <a:t>pedagogis,</a:t>
            </a:r>
            <a:r>
              <a:rPr sz="1200" kern="0" spc="10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kemitraan</a:t>
            </a:r>
            <a:r>
              <a:rPr sz="1200" kern="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pembelajaran,</a:t>
            </a:r>
            <a:r>
              <a:rPr sz="1200" kern="0" spc="11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0" dirty="0">
                <a:solidFill>
                  <a:srgbClr val="334155"/>
                </a:solidFill>
                <a:latin typeface="Tahoma"/>
                <a:cs typeface="Tahoma"/>
              </a:rPr>
              <a:t>lingkungan </a:t>
            </a:r>
            <a:r>
              <a:rPr sz="1200" kern="0" spc="7" dirty="0">
                <a:solidFill>
                  <a:srgbClr val="334155"/>
                </a:solidFill>
                <a:latin typeface="Tahoma"/>
                <a:cs typeface="Tahoma"/>
              </a:rPr>
              <a:t>pembelajaran,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43" dirty="0">
                <a:solidFill>
                  <a:srgbClr val="334155"/>
                </a:solidFill>
                <a:latin typeface="Tahoma"/>
                <a:cs typeface="Tahoma"/>
              </a:rPr>
              <a:t>dan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37" dirty="0">
                <a:solidFill>
                  <a:srgbClr val="334155"/>
                </a:solidFill>
                <a:latin typeface="Tahoma"/>
                <a:cs typeface="Tahoma"/>
              </a:rPr>
              <a:t>pemanfaatan</a:t>
            </a:r>
            <a:r>
              <a:rPr sz="1200" kern="0" spc="5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1200" kern="0" spc="-7" dirty="0">
                <a:solidFill>
                  <a:srgbClr val="334155"/>
                </a:solidFill>
                <a:latin typeface="Tahoma"/>
                <a:cs typeface="Tahoma"/>
              </a:rPr>
              <a:t>digital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17032" y="1533400"/>
            <a:ext cx="1440180" cy="534484"/>
          </a:xfrm>
          <a:prstGeom prst="rect">
            <a:avLst/>
          </a:prstGeom>
          <a:ln w="38099">
            <a:solidFill>
              <a:srgbClr val="209BD8"/>
            </a:solidFill>
          </a:ln>
        </p:spPr>
        <p:txBody>
          <a:bodyPr vert="horz" wrap="square" lIns="0" tIns="129963" rIns="0" bIns="0" rtlCol="0">
            <a:spAutoFit/>
          </a:bodyPr>
          <a:lstStyle/>
          <a:p>
            <a:pPr marL="120233" marR="281953" defTabSz="609630">
              <a:lnSpc>
                <a:spcPct val="114599"/>
              </a:lnSpc>
              <a:spcBef>
                <a:spcPts val="1023"/>
              </a:spcBef>
            </a:pPr>
            <a:r>
              <a:rPr sz="1200" b="1" kern="0" spc="-27" dirty="0">
                <a:solidFill>
                  <a:srgbClr val="0F172A"/>
                </a:solidFill>
                <a:latin typeface="Tahoma"/>
                <a:cs typeface="Tahoma"/>
              </a:rPr>
              <a:t>Dimensi</a:t>
            </a:r>
            <a:r>
              <a:rPr sz="1200" b="1" kern="0" spc="-50" dirty="0">
                <a:solidFill>
                  <a:srgbClr val="0F172A"/>
                </a:solidFill>
                <a:latin typeface="Tahoma"/>
                <a:cs typeface="Tahoma"/>
              </a:rPr>
              <a:t> </a:t>
            </a:r>
            <a:r>
              <a:rPr sz="1200" b="1" kern="0" spc="-20" dirty="0">
                <a:solidFill>
                  <a:srgbClr val="0F172A"/>
                </a:solidFill>
                <a:latin typeface="Tahoma"/>
                <a:cs typeface="Tahoma"/>
              </a:rPr>
              <a:t>Profil </a:t>
            </a:r>
            <a:r>
              <a:rPr sz="1200" b="1" kern="0" spc="-7" dirty="0">
                <a:solidFill>
                  <a:srgbClr val="0F172A"/>
                </a:solidFill>
                <a:latin typeface="Tahoma"/>
                <a:cs typeface="Tahoma"/>
              </a:rPr>
              <a:t>Lulusan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26523" y="2653161"/>
            <a:ext cx="1440180" cy="534484"/>
          </a:xfrm>
          <a:prstGeom prst="rect">
            <a:avLst/>
          </a:prstGeom>
          <a:solidFill>
            <a:srgbClr val="209BD8"/>
          </a:solidFill>
        </p:spPr>
        <p:txBody>
          <a:bodyPr vert="horz" wrap="square" lIns="0" tIns="129963" rIns="0" bIns="0" rtlCol="0">
            <a:spAutoFit/>
          </a:bodyPr>
          <a:lstStyle/>
          <a:p>
            <a:pPr marL="120233" marR="297195" defTabSz="609630">
              <a:lnSpc>
                <a:spcPct val="114599"/>
              </a:lnSpc>
              <a:spcBef>
                <a:spcPts val="1023"/>
              </a:spcBef>
            </a:pPr>
            <a:r>
              <a:rPr sz="1200" b="1" kern="0" spc="-7" dirty="0">
                <a:solidFill>
                  <a:srgbClr val="FFFFFF"/>
                </a:solidFill>
                <a:latin typeface="Tahoma"/>
                <a:cs typeface="Tahoma"/>
              </a:rPr>
              <a:t>Prinsip </a:t>
            </a:r>
            <a:r>
              <a:rPr sz="1200" b="1" kern="0" spc="-3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26523" y="3772922"/>
            <a:ext cx="1440180" cy="534484"/>
          </a:xfrm>
          <a:prstGeom prst="rect">
            <a:avLst/>
          </a:prstGeom>
          <a:solidFill>
            <a:srgbClr val="FCE692"/>
          </a:solidFill>
        </p:spPr>
        <p:txBody>
          <a:bodyPr vert="horz" wrap="square" lIns="0" tIns="129963" rIns="0" bIns="0" rtlCol="0">
            <a:spAutoFit/>
          </a:bodyPr>
          <a:lstStyle/>
          <a:p>
            <a:pPr marL="120233" marR="394566" defTabSz="609630">
              <a:lnSpc>
                <a:spcPct val="114599"/>
              </a:lnSpc>
              <a:spcBef>
                <a:spcPts val="1023"/>
              </a:spcBef>
            </a:pPr>
            <a:r>
              <a:rPr sz="1200" b="1" kern="0" spc="-27" dirty="0">
                <a:solidFill>
                  <a:srgbClr val="0F172A"/>
                </a:solidFill>
                <a:latin typeface="Tahoma"/>
                <a:cs typeface="Tahoma"/>
              </a:rPr>
              <a:t>Pengalaman </a:t>
            </a:r>
            <a:r>
              <a:rPr sz="1200" b="1" kern="0" spc="-7" dirty="0">
                <a:solidFill>
                  <a:srgbClr val="0F172A"/>
                </a:solidFill>
                <a:latin typeface="Tahoma"/>
                <a:cs typeface="Tahoma"/>
              </a:rPr>
              <a:t>Belajar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17032" y="4892683"/>
            <a:ext cx="1440180" cy="534484"/>
          </a:xfrm>
          <a:prstGeom prst="rect">
            <a:avLst/>
          </a:prstGeom>
          <a:solidFill>
            <a:srgbClr val="064D81"/>
          </a:solidFill>
        </p:spPr>
        <p:txBody>
          <a:bodyPr vert="horz" wrap="square" lIns="0" tIns="129963" rIns="0" bIns="0" rtlCol="0">
            <a:spAutoFit/>
          </a:bodyPr>
          <a:lstStyle/>
          <a:p>
            <a:pPr marL="120233" marR="297195" defTabSz="609630">
              <a:lnSpc>
                <a:spcPct val="114599"/>
              </a:lnSpc>
              <a:spcBef>
                <a:spcPts val="1023"/>
              </a:spcBef>
            </a:pPr>
            <a:r>
              <a:rPr sz="1200" b="1" kern="0" spc="-7" dirty="0">
                <a:solidFill>
                  <a:srgbClr val="FFFFFF"/>
                </a:solidFill>
                <a:latin typeface="Tahoma"/>
                <a:cs typeface="Tahoma"/>
              </a:rPr>
              <a:t>Kerangka </a:t>
            </a:r>
            <a:r>
              <a:rPr sz="1200" b="1" kern="0" spc="-37" dirty="0">
                <a:solidFill>
                  <a:srgbClr val="FFFFFF"/>
                </a:solidFill>
                <a:latin typeface="Tahoma"/>
                <a:cs typeface="Tahoma"/>
              </a:rPr>
              <a:t>Pembelajaran</a:t>
            </a:r>
            <a:endParaRPr sz="12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46232" y="1878659"/>
            <a:ext cx="1980353" cy="3414183"/>
            <a:chOff x="5769347" y="2817987"/>
            <a:chExt cx="2970530" cy="5121275"/>
          </a:xfrm>
        </p:grpSpPr>
        <p:sp>
          <p:nvSpPr>
            <p:cNvPr id="13" name="object 13"/>
            <p:cNvSpPr/>
            <p:nvPr/>
          </p:nvSpPr>
          <p:spPr>
            <a:xfrm>
              <a:off x="5841547" y="2858849"/>
              <a:ext cx="2812415" cy="1332865"/>
            </a:xfrm>
            <a:custGeom>
              <a:avLst/>
              <a:gdLst/>
              <a:ahLst/>
              <a:cxnLst/>
              <a:rect l="l" t="t" r="r" b="b"/>
              <a:pathLst>
                <a:path w="2812415" h="1332864">
                  <a:moveTo>
                    <a:pt x="2811801" y="0"/>
                  </a:moveTo>
                  <a:lnTo>
                    <a:pt x="1405900" y="0"/>
                  </a:lnTo>
                  <a:lnTo>
                    <a:pt x="1405900" y="1332299"/>
                  </a:lnTo>
                  <a:lnTo>
                    <a:pt x="0" y="1332299"/>
                  </a:lnTo>
                </a:path>
              </a:pathLst>
            </a:custGeom>
            <a:ln w="19049">
              <a:solidFill>
                <a:srgbClr val="334155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3824" y="2817987"/>
              <a:ext cx="81724" cy="817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69347" y="4150287"/>
              <a:ext cx="81724" cy="817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698767" y="4540100"/>
              <a:ext cx="1969135" cy="44450"/>
            </a:xfrm>
            <a:custGeom>
              <a:avLst/>
              <a:gdLst/>
              <a:ahLst/>
              <a:cxnLst/>
              <a:rect l="l" t="t" r="r" b="b"/>
              <a:pathLst>
                <a:path w="1969134" h="44450">
                  <a:moveTo>
                    <a:pt x="1968837" y="0"/>
                  </a:moveTo>
                  <a:lnTo>
                    <a:pt x="0" y="43881"/>
                  </a:lnTo>
                </a:path>
              </a:pathLst>
            </a:custGeom>
            <a:ln w="19049">
              <a:solidFill>
                <a:srgbClr val="334155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58079" y="4498547"/>
              <a:ext cx="81708" cy="817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583" y="4543826"/>
              <a:ext cx="81708" cy="8170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297584" y="6218133"/>
              <a:ext cx="1370330" cy="0"/>
            </a:xfrm>
            <a:custGeom>
              <a:avLst/>
              <a:gdLst/>
              <a:ahLst/>
              <a:cxnLst/>
              <a:rect l="l" t="t" r="r" b="b"/>
              <a:pathLst>
                <a:path w="1370329">
                  <a:moveTo>
                    <a:pt x="1370001" y="0"/>
                  </a:moveTo>
                  <a:lnTo>
                    <a:pt x="0" y="0"/>
                  </a:lnTo>
                </a:path>
              </a:pathLst>
            </a:custGeom>
            <a:ln w="19049">
              <a:solidFill>
                <a:srgbClr val="334155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58061" y="6177271"/>
              <a:ext cx="81724" cy="817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5385" y="6177271"/>
              <a:ext cx="81723" cy="817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052647" y="7897774"/>
              <a:ext cx="1600835" cy="0"/>
            </a:xfrm>
            <a:custGeom>
              <a:avLst/>
              <a:gdLst/>
              <a:ahLst/>
              <a:cxnLst/>
              <a:rect l="l" t="t" r="r" b="b"/>
              <a:pathLst>
                <a:path w="1600834">
                  <a:moveTo>
                    <a:pt x="1600701" y="0"/>
                  </a:moveTo>
                  <a:lnTo>
                    <a:pt x="0" y="0"/>
                  </a:lnTo>
                </a:path>
              </a:pathLst>
            </a:custGeom>
            <a:ln w="19049">
              <a:solidFill>
                <a:srgbClr val="334155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3824" y="7856912"/>
              <a:ext cx="81724" cy="817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80448" y="7856912"/>
              <a:ext cx="81723" cy="8172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04333" y="6211202"/>
            <a:ext cx="5042747" cy="304785"/>
          </a:xfrm>
          <a:prstGeom prst="rect">
            <a:avLst/>
          </a:prstGeom>
        </p:spPr>
        <p:txBody>
          <a:bodyPr vert="horz" wrap="square" lIns="0" tIns="32597" rIns="0" bIns="0" rtlCol="0">
            <a:spAutoFit/>
          </a:bodyPr>
          <a:lstStyle/>
          <a:p>
            <a:pPr marL="8467" defTabSz="609630">
              <a:spcBef>
                <a:spcPts val="257"/>
              </a:spcBef>
            </a:pP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Empat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Kerangka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Pembelajaran</a:t>
            </a:r>
            <a:r>
              <a:rPr sz="800" kern="0" spc="9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diadaptasi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dari</a:t>
            </a:r>
            <a:r>
              <a:rPr sz="800" kern="0" spc="9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Four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Elements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37" dirty="0">
                <a:solidFill>
                  <a:srgbClr val="334155"/>
                </a:solidFill>
                <a:latin typeface="Tahoma"/>
                <a:cs typeface="Tahoma"/>
              </a:rPr>
              <a:t>of</a:t>
            </a:r>
            <a:r>
              <a:rPr sz="800" kern="0" spc="9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Learning</a:t>
            </a:r>
            <a:r>
              <a:rPr sz="800" kern="0" spc="93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-7" dirty="0">
                <a:solidFill>
                  <a:srgbClr val="334155"/>
                </a:solidFill>
                <a:latin typeface="Tahoma"/>
                <a:cs typeface="Tahoma"/>
              </a:rPr>
              <a:t>Design</a:t>
            </a:r>
            <a:endParaRPr sz="800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defTabSz="609630">
              <a:spcBef>
                <a:spcPts val="193"/>
              </a:spcBef>
            </a:pP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©</a:t>
            </a:r>
            <a:r>
              <a:rPr sz="800" kern="0" spc="57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copyright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2018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Education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in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Motion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(New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37" dirty="0">
                <a:solidFill>
                  <a:srgbClr val="334155"/>
                </a:solidFill>
                <a:latin typeface="Tahoma"/>
                <a:cs typeface="Tahoma"/>
              </a:rPr>
              <a:t>Pedagogies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for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37" dirty="0">
                <a:solidFill>
                  <a:srgbClr val="334155"/>
                </a:solidFill>
                <a:latin typeface="Tahoma"/>
                <a:cs typeface="Tahoma"/>
              </a:rPr>
              <a:t>Deep</a:t>
            </a:r>
            <a:r>
              <a:rPr sz="800" kern="0" spc="6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kern="0" spc="7" dirty="0">
                <a:solidFill>
                  <a:srgbClr val="334155"/>
                </a:solidFill>
                <a:latin typeface="Tahoma"/>
                <a:cs typeface="Tahoma"/>
              </a:rPr>
              <a:t>Learning)</a:t>
            </a:r>
            <a:r>
              <a:rPr sz="800" kern="0" spc="100" dirty="0">
                <a:solidFill>
                  <a:srgbClr val="334155"/>
                </a:solidFill>
                <a:latin typeface="Tahoma"/>
                <a:cs typeface="Tahoma"/>
              </a:rPr>
              <a:t> </a:t>
            </a:r>
            <a:r>
              <a:rPr sz="800" u="heavy" kern="0" spc="7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Tahoma"/>
                <a:cs typeface="Tahoma"/>
              </a:rPr>
              <a:t>https://deep-</a:t>
            </a:r>
            <a:r>
              <a:rPr sz="800" u="heavy" kern="0" spc="60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Tahoma"/>
                <a:cs typeface="Tahoma"/>
              </a:rPr>
              <a:t> </a:t>
            </a:r>
            <a:r>
              <a:rPr sz="800" u="heavy" kern="0" spc="-7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Tahoma"/>
                <a:cs typeface="Tahoma"/>
              </a:rPr>
              <a:t>learning.global</a:t>
            </a:r>
            <a:endParaRPr sz="80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4705666" y="4311664"/>
            <a:ext cx="2917049" cy="291832"/>
          </a:xfrm>
          <a:prstGeom prst="rect">
            <a:avLst/>
          </a:prstGeom>
        </p:spPr>
        <p:txBody>
          <a:bodyPr vert="horz" wrap="square" lIns="0" tIns="4657" rIns="0" bIns="0" rtlCol="0">
            <a:spAutoFit/>
          </a:bodyPr>
          <a:lstStyle/>
          <a:p>
            <a:pPr marL="10161" defTabSz="609630">
              <a:spcBef>
                <a:spcPts val="37"/>
              </a:spcBef>
            </a:pPr>
            <a:r>
              <a:rPr kern="0" dirty="0"/>
              <a:t>Pembelajaran</a:t>
            </a:r>
            <a:r>
              <a:rPr kern="0" spc="40" dirty="0"/>
              <a:t> </a:t>
            </a:r>
            <a:r>
              <a:rPr kern="0" spc="37" dirty="0"/>
              <a:t>Mendalam</a:t>
            </a:r>
            <a:r>
              <a:rPr kern="0" spc="43" dirty="0"/>
              <a:t> </a:t>
            </a:r>
            <a:r>
              <a:rPr kern="0" spc="37" dirty="0"/>
              <a:t>Menuju</a:t>
            </a:r>
            <a:r>
              <a:rPr kern="0" spc="47" dirty="0"/>
              <a:t> </a:t>
            </a:r>
            <a:r>
              <a:rPr kern="0" spc="33" dirty="0"/>
              <a:t>Pendidikan</a:t>
            </a:r>
            <a:r>
              <a:rPr kern="0" spc="43" dirty="0"/>
              <a:t> </a:t>
            </a:r>
            <a:r>
              <a:rPr kern="0" dirty="0"/>
              <a:t>Bermutu</a:t>
            </a:r>
            <a:r>
              <a:rPr kern="0" spc="47" dirty="0"/>
              <a:t> </a:t>
            </a:r>
            <a:r>
              <a:rPr kern="0" dirty="0"/>
              <a:t>untuk</a:t>
            </a:r>
            <a:r>
              <a:rPr kern="0" spc="43" dirty="0"/>
              <a:t> </a:t>
            </a:r>
            <a:r>
              <a:rPr kern="0" spc="40" dirty="0"/>
              <a:t>Semua</a:t>
            </a:r>
            <a:r>
              <a:rPr kern="0" spc="277" dirty="0"/>
              <a:t> </a:t>
            </a:r>
            <a:r>
              <a:rPr kern="0" dirty="0">
                <a:latin typeface="Calibri"/>
                <a:cs typeface="Calibri"/>
              </a:rPr>
              <a:t>•</a:t>
            </a:r>
            <a:r>
              <a:rPr kern="0" spc="327" dirty="0">
                <a:latin typeface="Calibri"/>
                <a:cs typeface="Calibri"/>
              </a:rPr>
              <a:t> </a:t>
            </a:r>
            <a:r>
              <a:rPr b="1" kern="0" spc="-13" dirty="0"/>
              <a:t>Hal.</a:t>
            </a:r>
            <a:r>
              <a:rPr b="1" kern="0" spc="-63" dirty="0"/>
              <a:t> </a:t>
            </a:r>
            <a:fld id="{81D60167-4931-47E6-BA6A-407CBD079E47}" type="slidenum">
              <a:rPr b="1" kern="0" spc="-17" dirty="0"/>
              <a:pPr marL="10161" defTabSz="609630">
                <a:spcBef>
                  <a:spcPts val="37"/>
                </a:spcBef>
              </a:pPr>
              <a:t>6</a:t>
            </a:fld>
            <a:endParaRPr b="1" kern="0" spc="-1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0CE11-EAE5-45D6-9A39-C666E0CB9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7AF76-908A-4091-875A-2E07134D9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252412"/>
            <a:ext cx="1129665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6F1824-5F78-4B61-8F55-6CEBDA40D5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259"/>
          <a:stretch/>
        </p:blipFill>
        <p:spPr>
          <a:xfrm>
            <a:off x="-9236" y="320963"/>
            <a:ext cx="12173477" cy="62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71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131" y="328160"/>
            <a:ext cx="7277741" cy="117810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044">
              <a:spcBef>
                <a:spcPts val="67"/>
              </a:spcBef>
            </a:pPr>
            <a:r>
              <a:rPr sz="3800" spc="-136" dirty="0">
                <a:solidFill>
                  <a:srgbClr val="0DA5E9"/>
                </a:solidFill>
              </a:rPr>
              <a:t>Implementasi</a:t>
            </a:r>
            <a:r>
              <a:rPr sz="3800" spc="-157" dirty="0">
                <a:solidFill>
                  <a:srgbClr val="0DA5E9"/>
                </a:solidFill>
              </a:rPr>
              <a:t> </a:t>
            </a:r>
            <a:r>
              <a:rPr sz="3800" spc="-107" dirty="0"/>
              <a:t>Pembelajaran</a:t>
            </a:r>
            <a:r>
              <a:rPr sz="3800" spc="-177" dirty="0"/>
              <a:t> </a:t>
            </a:r>
            <a:r>
              <a:rPr sz="3800" spc="-13" dirty="0"/>
              <a:t>Mendalam</a:t>
            </a:r>
            <a:endParaRPr sz="3800" dirty="0"/>
          </a:p>
        </p:txBody>
      </p:sp>
      <p:sp>
        <p:nvSpPr>
          <p:cNvPr id="3" name="object 3"/>
          <p:cNvSpPr/>
          <p:nvPr/>
        </p:nvSpPr>
        <p:spPr>
          <a:xfrm>
            <a:off x="3556003" y="2825108"/>
            <a:ext cx="333587" cy="333587"/>
          </a:xfrm>
          <a:custGeom>
            <a:avLst/>
            <a:gdLst/>
            <a:ahLst/>
            <a:cxnLst/>
            <a:rect l="l" t="t" r="r" b="b"/>
            <a:pathLst>
              <a:path w="500379" h="500379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4" y="465960"/>
                </a:lnTo>
                <a:lnTo>
                  <a:pt x="88945" y="441291"/>
                </a:lnTo>
                <a:lnTo>
                  <a:pt x="58808" y="411154"/>
                </a:lnTo>
                <a:lnTo>
                  <a:pt x="34139" y="376254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5" y="58808"/>
                </a:lnTo>
                <a:lnTo>
                  <a:pt x="123844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39" y="19033"/>
                </a:lnTo>
                <a:lnTo>
                  <a:pt x="388777" y="42011"/>
                </a:lnTo>
                <a:lnTo>
                  <a:pt x="426862" y="73237"/>
                </a:lnTo>
                <a:lnTo>
                  <a:pt x="458088" y="111322"/>
                </a:lnTo>
                <a:lnTo>
                  <a:pt x="481066" y="154359"/>
                </a:lnTo>
                <a:lnTo>
                  <a:pt x="495250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4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10B981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8981" y="2766395"/>
            <a:ext cx="2978150" cy="1726734"/>
          </a:xfrm>
          <a:prstGeom prst="rect">
            <a:avLst/>
          </a:prstGeom>
        </p:spPr>
        <p:txBody>
          <a:bodyPr vert="horz" wrap="square" lIns="0" tIns="86783" rIns="0" bIns="0" rtlCol="0">
            <a:spAutoFit/>
          </a:bodyPr>
          <a:lstStyle/>
          <a:p>
            <a:pPr marL="2737834" marR="0" lvl="0" indent="0" algn="l" defTabSz="609630" rtl="0" eaLnBrk="1" fontAlgn="auto" latinLnBrk="0" hangingPunct="1">
              <a:lnSpc>
                <a:spcPct val="100000"/>
              </a:lnSpc>
              <a:spcBef>
                <a:spcPts val="6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4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394106" marR="0" lvl="0" indent="0" algn="l" defTabSz="609630" rtl="0" eaLnBrk="1" fontAlgn="auto" latinLnBrk="0" hangingPunct="1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33" b="1" i="0" u="none" strike="noStrike" kern="0" cap="none" spc="-23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Perencanaan</a:t>
            </a:r>
            <a:endParaRPr kumimoji="0" sz="19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8467" marR="3387" lvl="0" indent="93561" algn="r" defTabSz="60963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0" i="0" u="none" strike="noStrike" kern="0" cap="none" spc="5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Perencanaan</a:t>
            </a:r>
            <a:r>
              <a:rPr kumimoji="0" sz="1267" b="0" i="0" u="none" strike="noStrike" kern="0" cap="none" spc="-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1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PM</a:t>
            </a:r>
            <a:r>
              <a:rPr kumimoji="0" sz="1267" b="0" i="0" u="none" strike="noStrike" kern="0" cap="none" spc="-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melalui</a:t>
            </a:r>
            <a:r>
              <a:rPr kumimoji="0" sz="1267" b="0" i="0" u="none" strike="noStrike" kern="0" cap="none" spc="-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refleksi</a:t>
            </a:r>
            <a:r>
              <a:rPr kumimoji="0" sz="1267" b="0" i="0" u="none" strike="noStrike" kern="0" cap="none" spc="-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2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guru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terhadap</a:t>
            </a:r>
            <a:r>
              <a:rPr kumimoji="0" sz="1267" b="0" i="0" u="none" strike="noStrike" kern="0" cap="none" spc="1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diri</a:t>
            </a:r>
            <a:r>
              <a:rPr kumimoji="0" sz="1267" b="0" i="0" u="none" strike="noStrike" kern="0" cap="none" spc="1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sendiri,</a:t>
            </a:r>
            <a:r>
              <a:rPr kumimoji="0" sz="1267" b="0" i="0" u="none" strike="noStrike" kern="0" cap="none" spc="1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karakteristik </a:t>
            </a: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peserta</a:t>
            </a:r>
            <a:r>
              <a:rPr kumimoji="0" sz="1267" b="0" i="0" u="none" strike="noStrike" kern="0" cap="none" spc="11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didik,</a:t>
            </a:r>
            <a:r>
              <a:rPr kumimoji="0" sz="1267" b="0" i="0" u="none" strike="noStrike" kern="0" cap="none" spc="11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materi</a:t>
            </a:r>
            <a:r>
              <a:rPr kumimoji="0" sz="1267" b="0" i="0" u="none" strike="noStrike" kern="0" cap="none" spc="11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pelajaran,</a:t>
            </a:r>
            <a:r>
              <a:rPr kumimoji="0" sz="1267" b="0" i="0" u="none" strike="noStrike" kern="0" cap="none" spc="11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sumber </a:t>
            </a:r>
            <a:r>
              <a:rPr kumimoji="0" sz="1267" b="0" i="0" u="none" strike="noStrike" kern="0" cap="none" spc="4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daya</a:t>
            </a:r>
            <a:r>
              <a:rPr kumimoji="0" sz="1267" b="0" i="0" u="none" strike="noStrike" kern="0" cap="none" spc="-1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dan</a:t>
            </a:r>
            <a:r>
              <a:rPr kumimoji="0" sz="1267" b="0" i="0" u="none" strike="noStrike" kern="0" cap="none" spc="-1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mitra</a:t>
            </a:r>
            <a:r>
              <a:rPr kumimoji="0" sz="1267" b="0" i="0" u="none" strike="noStrike" kern="0" cap="none" spc="-1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pembelajaran</a:t>
            </a:r>
            <a:endParaRPr kumimoji="0" sz="12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9579" y="1626546"/>
            <a:ext cx="3752853" cy="4069845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302633" y="1674171"/>
            <a:ext cx="333587" cy="333587"/>
          </a:xfrm>
          <a:custGeom>
            <a:avLst/>
            <a:gdLst/>
            <a:ahLst/>
            <a:cxnLst/>
            <a:rect l="l" t="t" r="r" b="b"/>
            <a:pathLst>
              <a:path w="500379" h="500380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5" y="465960"/>
                </a:lnTo>
                <a:lnTo>
                  <a:pt x="88946" y="441291"/>
                </a:lnTo>
                <a:lnTo>
                  <a:pt x="58808" y="411154"/>
                </a:lnTo>
                <a:lnTo>
                  <a:pt x="34139" y="376255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6" y="58808"/>
                </a:lnTo>
                <a:lnTo>
                  <a:pt x="123845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40" y="19033"/>
                </a:lnTo>
                <a:lnTo>
                  <a:pt x="388778" y="42011"/>
                </a:lnTo>
                <a:lnTo>
                  <a:pt x="426862" y="73238"/>
                </a:lnTo>
                <a:lnTo>
                  <a:pt x="458088" y="111322"/>
                </a:lnTo>
                <a:lnTo>
                  <a:pt x="481066" y="154360"/>
                </a:lnTo>
                <a:lnTo>
                  <a:pt x="495251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5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065985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94166" y="1615466"/>
            <a:ext cx="2896870" cy="1726734"/>
          </a:xfrm>
          <a:prstGeom prst="rect">
            <a:avLst/>
          </a:prstGeom>
        </p:spPr>
        <p:txBody>
          <a:bodyPr vert="horz" wrap="square" lIns="0" tIns="86783" rIns="0" bIns="0" rtlCol="0">
            <a:spAutoFit/>
          </a:bodyPr>
          <a:lstStyle/>
          <a:p>
            <a:pPr marL="102028" marR="0" lvl="0" indent="0" algn="l" defTabSz="609630" rtl="0" eaLnBrk="1" fontAlgn="auto" latinLnBrk="0" hangingPunct="1">
              <a:lnSpc>
                <a:spcPct val="100000"/>
              </a:lnSpc>
              <a:spcBef>
                <a:spcPts val="6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8467" marR="0" lvl="0" indent="0" algn="l" defTabSz="609630" rtl="0" eaLnBrk="1" fontAlgn="auto" latinLnBrk="0" hangingPunct="1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33" b="1" i="0" u="none" strike="noStrike" kern="0" cap="none" spc="-7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Pelaksanaan</a:t>
            </a:r>
            <a:endParaRPr kumimoji="0" sz="19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8467" marR="3387" lvl="0" indent="0" algn="l" defTabSz="60963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Pelaksanaan</a:t>
            </a:r>
            <a:r>
              <a:rPr kumimoji="0" sz="1267" b="0" i="0" u="none" strike="noStrike" kern="0" cap="none" spc="-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pembelajaran</a:t>
            </a:r>
            <a:r>
              <a:rPr kumimoji="0" sz="1267" b="0" i="0" u="none" strike="noStrike" kern="0" cap="none" spc="-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dengan prinsip</a:t>
            </a:r>
            <a:r>
              <a:rPr kumimoji="0" sz="1267" b="0" i="0" u="none" strike="noStrike" kern="0" cap="none" spc="-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berkesadaran,</a:t>
            </a:r>
            <a:r>
              <a:rPr kumimoji="0" sz="1267" b="0" i="0" u="none" strike="noStrike" kern="0" cap="none" spc="-2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bermakna,</a:t>
            </a:r>
            <a:r>
              <a:rPr kumimoji="0" sz="1267" b="0" i="0" u="none" strike="noStrike" kern="0" cap="none" spc="-2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dan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menggembirakan</a:t>
            </a:r>
            <a:r>
              <a:rPr kumimoji="0" sz="1267" b="0" i="0" u="none" strike="noStrike" kern="0" cap="none" spc="-2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melalui</a:t>
            </a:r>
            <a:r>
              <a:rPr kumimoji="0" sz="1267" b="0" i="0" u="none" strike="noStrike" kern="0" cap="none" spc="-2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pengalaman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belajar</a:t>
            </a:r>
            <a:r>
              <a:rPr kumimoji="0" sz="1267" b="0" i="0" u="none" strike="noStrike" kern="0" cap="none" spc="15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memahami,</a:t>
            </a:r>
            <a:r>
              <a:rPr kumimoji="0" sz="1267" b="0" i="0" u="none" strike="noStrike" kern="0" cap="none" spc="16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merefleksi</a:t>
            </a:r>
            <a:endParaRPr kumimoji="0" sz="12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02633" y="3753795"/>
            <a:ext cx="333587" cy="333587"/>
          </a:xfrm>
          <a:custGeom>
            <a:avLst/>
            <a:gdLst/>
            <a:ahLst/>
            <a:cxnLst/>
            <a:rect l="l" t="t" r="r" b="b"/>
            <a:pathLst>
              <a:path w="500379" h="500379">
                <a:moveTo>
                  <a:pt x="250049" y="500099"/>
                </a:moveTo>
                <a:lnTo>
                  <a:pt x="205103" y="496071"/>
                </a:lnTo>
                <a:lnTo>
                  <a:pt x="162799" y="484456"/>
                </a:lnTo>
                <a:lnTo>
                  <a:pt x="123845" y="465960"/>
                </a:lnTo>
                <a:lnTo>
                  <a:pt x="88946" y="441291"/>
                </a:lnTo>
                <a:lnTo>
                  <a:pt x="58808" y="411154"/>
                </a:lnTo>
                <a:lnTo>
                  <a:pt x="34139" y="376254"/>
                </a:lnTo>
                <a:lnTo>
                  <a:pt x="15643" y="337300"/>
                </a:lnTo>
                <a:lnTo>
                  <a:pt x="4028" y="294996"/>
                </a:lnTo>
                <a:lnTo>
                  <a:pt x="0" y="250049"/>
                </a:lnTo>
                <a:lnTo>
                  <a:pt x="4028" y="205103"/>
                </a:lnTo>
                <a:lnTo>
                  <a:pt x="15643" y="162799"/>
                </a:lnTo>
                <a:lnTo>
                  <a:pt x="34139" y="123844"/>
                </a:lnTo>
                <a:lnTo>
                  <a:pt x="58808" y="88945"/>
                </a:lnTo>
                <a:lnTo>
                  <a:pt x="88946" y="58808"/>
                </a:lnTo>
                <a:lnTo>
                  <a:pt x="123845" y="34139"/>
                </a:lnTo>
                <a:lnTo>
                  <a:pt x="162799" y="15643"/>
                </a:lnTo>
                <a:lnTo>
                  <a:pt x="205103" y="4028"/>
                </a:lnTo>
                <a:lnTo>
                  <a:pt x="250049" y="0"/>
                </a:lnTo>
                <a:lnTo>
                  <a:pt x="299060" y="4849"/>
                </a:lnTo>
                <a:lnTo>
                  <a:pt x="345740" y="19033"/>
                </a:lnTo>
                <a:lnTo>
                  <a:pt x="388778" y="42011"/>
                </a:lnTo>
                <a:lnTo>
                  <a:pt x="426862" y="73237"/>
                </a:lnTo>
                <a:lnTo>
                  <a:pt x="458088" y="111322"/>
                </a:lnTo>
                <a:lnTo>
                  <a:pt x="481066" y="154359"/>
                </a:lnTo>
                <a:lnTo>
                  <a:pt x="495251" y="201039"/>
                </a:lnTo>
                <a:lnTo>
                  <a:pt x="500099" y="250049"/>
                </a:lnTo>
                <a:lnTo>
                  <a:pt x="496071" y="294996"/>
                </a:lnTo>
                <a:lnTo>
                  <a:pt x="484456" y="337300"/>
                </a:lnTo>
                <a:lnTo>
                  <a:pt x="465960" y="376254"/>
                </a:lnTo>
                <a:lnTo>
                  <a:pt x="441291" y="411154"/>
                </a:lnTo>
                <a:lnTo>
                  <a:pt x="411154" y="441291"/>
                </a:lnTo>
                <a:lnTo>
                  <a:pt x="376255" y="465960"/>
                </a:lnTo>
                <a:lnTo>
                  <a:pt x="337300" y="484456"/>
                </a:lnTo>
                <a:lnTo>
                  <a:pt x="294996" y="496071"/>
                </a:lnTo>
                <a:lnTo>
                  <a:pt x="250049" y="500099"/>
                </a:lnTo>
                <a:close/>
              </a:path>
            </a:pathLst>
          </a:custGeom>
          <a:solidFill>
            <a:srgbClr val="0D9488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94166" y="3695075"/>
            <a:ext cx="3125470" cy="1960707"/>
          </a:xfrm>
          <a:prstGeom prst="rect">
            <a:avLst/>
          </a:prstGeom>
        </p:spPr>
        <p:txBody>
          <a:bodyPr vert="horz" wrap="square" lIns="0" tIns="86783" rIns="0" bIns="0" rtlCol="0">
            <a:spAutoFit/>
          </a:bodyPr>
          <a:lstStyle/>
          <a:p>
            <a:pPr marL="103722" marR="0" lvl="0" indent="0" algn="l" defTabSz="609630" rtl="0" eaLnBrk="1" fontAlgn="auto" latinLnBrk="0" hangingPunct="1">
              <a:lnSpc>
                <a:spcPct val="100000"/>
              </a:lnSpc>
              <a:spcBef>
                <a:spcPts val="68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8467" marR="0" lvl="0" indent="0" algn="l" defTabSz="609630" rtl="0" eaLnBrk="1" fontAlgn="auto" latinLnBrk="0" hangingPunct="1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33" b="1" i="0" u="none" strike="noStrike" kern="0" cap="none" spc="-7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Asesmen</a:t>
            </a:r>
            <a:endParaRPr kumimoji="0" sz="19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8467" marR="3387" lvl="0" indent="0" algn="l" defTabSz="609630" rtl="0" eaLnBrk="1" fontAlgn="auto" latinLnBrk="0" hangingPunct="1">
              <a:lnSpc>
                <a:spcPct val="120000"/>
              </a:lnSpc>
              <a:spcBef>
                <a:spcPts val="4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0" i="0" u="none" strike="noStrike" kern="0" cap="none" spc="6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Asesmen</a:t>
            </a:r>
            <a:r>
              <a:rPr kumimoji="0" sz="1267" b="0" i="0" u="none" strike="noStrike" kern="0" cap="none" spc="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tidak</a:t>
            </a:r>
            <a:r>
              <a:rPr kumimoji="0" sz="1267" b="0" i="0" u="none" strike="noStrike" kern="0" cap="none" spc="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hanya</a:t>
            </a:r>
            <a:r>
              <a:rPr kumimoji="0" sz="1267" b="0" i="0" u="none" strike="noStrike" kern="0" cap="none" spc="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5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berfokus</a:t>
            </a:r>
            <a:r>
              <a:rPr kumimoji="0" sz="1267" b="0" i="0" u="none" strike="noStrike" kern="0" cap="none" spc="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pada </a:t>
            </a: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penguasaan</a:t>
            </a:r>
            <a:r>
              <a:rPr kumimoji="0" sz="1267" b="0" i="0" u="none" strike="noStrike" kern="0" cap="none" spc="4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teori,</a:t>
            </a: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tetapi</a:t>
            </a: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juga</a:t>
            </a:r>
            <a:r>
              <a:rPr kumimoji="0" sz="1267" b="0" i="0" u="none" strike="noStrike" kern="0" cap="none" spc="4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pada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pemahaman</a:t>
            </a:r>
            <a:r>
              <a:rPr kumimoji="0" sz="1267" b="0" i="0" u="none" strike="noStrike" kern="0" cap="none" spc="-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konseptual</a:t>
            </a:r>
            <a:r>
              <a:rPr kumimoji="0" sz="1267" b="0" i="0" u="none" strike="noStrike" kern="0" cap="none" spc="-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5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yang</a:t>
            </a:r>
            <a:r>
              <a:rPr kumimoji="0" sz="1267" b="0" i="0" u="none" strike="noStrike" kern="0" cap="none" spc="-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-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mendalam, </a:t>
            </a:r>
            <a:r>
              <a:rPr kumimoji="0" sz="1267" b="0" i="0" u="none" strike="noStrike" kern="0" cap="none" spc="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keterampilan</a:t>
            </a:r>
            <a:r>
              <a:rPr kumimoji="0" sz="1267" b="0" i="0" u="none" strike="noStrike" kern="0" cap="none" spc="9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berpikir</a:t>
            </a:r>
            <a:r>
              <a:rPr kumimoji="0" sz="1267" b="0" i="0" u="none" strike="noStrike" kern="0" cap="none" spc="9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kritis,</a:t>
            </a:r>
            <a:r>
              <a:rPr kumimoji="0" sz="1267" b="0" i="0" u="none" strike="noStrike" kern="0" cap="none" spc="10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serta </a:t>
            </a:r>
            <a:r>
              <a:rPr kumimoji="0" sz="1267" b="0" i="0" u="none" strike="noStrike" kern="0" cap="none" spc="4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penerapan</a:t>
            </a:r>
            <a:r>
              <a:rPr kumimoji="0" sz="1267" b="0" i="0" u="none" strike="noStrike" kern="0" cap="none" spc="-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3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dalam</a:t>
            </a:r>
            <a:r>
              <a:rPr kumimoji="0" sz="1267" b="0" i="0" u="none" strike="noStrike" kern="0" cap="none" spc="-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4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kehidupan</a:t>
            </a:r>
            <a:r>
              <a:rPr kumimoji="0" sz="1267" b="0" i="0" u="none" strike="noStrike" kern="0" cap="none" spc="-33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67" b="0" i="0" u="none" strike="noStrike" kern="0" cap="none" spc="-7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nyata</a:t>
            </a:r>
            <a:endParaRPr kumimoji="0" sz="12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4705666" y="4311664"/>
            <a:ext cx="2917049" cy="291832"/>
          </a:xfrm>
          <a:prstGeom prst="rect">
            <a:avLst/>
          </a:prstGeom>
        </p:spPr>
        <p:txBody>
          <a:bodyPr vert="horz" wrap="square" lIns="0" tIns="4657" rIns="0" bIns="0" rtlCol="0">
            <a:spAutoFit/>
          </a:bodyPr>
          <a:lstStyle/>
          <a:p>
            <a:pPr marL="4234" marR="0" lvl="0" indent="0" algn="l" defTabSz="609630" rtl="0" eaLnBrk="1" fontAlgn="auto" latinLnBrk="0" hangingPunct="1">
              <a:lnSpc>
                <a:spcPct val="100000"/>
              </a:lnSpc>
              <a:spcBef>
                <a:spcPts val="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Pembelajaran</a:t>
            </a:r>
            <a:r>
              <a:rPr kumimoji="0" sz="933" b="0" i="0" u="none" strike="noStrike" kern="0" cap="none" spc="4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3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Mendalam</a:t>
            </a:r>
            <a:r>
              <a:rPr kumimoji="0" sz="933" b="0" i="0" u="none" strike="noStrike" kern="0" cap="none" spc="4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3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Menuju</a:t>
            </a:r>
            <a:r>
              <a:rPr kumimoji="0" sz="933" b="0" i="0" u="none" strike="noStrike" kern="0" cap="none" spc="4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3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Pendidikan</a:t>
            </a:r>
            <a:r>
              <a:rPr kumimoji="0" sz="933" b="0" i="0" u="none" strike="noStrike" kern="0" cap="none" spc="4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Bermutu</a:t>
            </a:r>
            <a:r>
              <a:rPr kumimoji="0" sz="933" b="0" i="0" u="none" strike="noStrike" kern="0" cap="none" spc="4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untuk</a:t>
            </a:r>
            <a:r>
              <a:rPr kumimoji="0" sz="933" b="0" i="0" u="none" strike="noStrike" kern="0" cap="none" spc="4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4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Semua</a:t>
            </a:r>
            <a:r>
              <a:rPr kumimoji="0" sz="933" b="0" i="0" u="none" strike="noStrike" kern="0" cap="none" spc="27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933" b="0" i="0" u="none" strike="noStrike" kern="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•</a:t>
            </a:r>
            <a:r>
              <a:rPr kumimoji="0" sz="933" b="0" i="0" u="none" strike="noStrike" kern="0" cap="none" spc="327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33" b="1" i="0" u="none" strike="noStrike" kern="0" cap="none" spc="-1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Hal.</a:t>
            </a:r>
            <a:r>
              <a:rPr kumimoji="0" sz="933" b="1" i="0" u="none" strike="noStrike" kern="0" cap="none" spc="-63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fld id="{81D60167-4931-47E6-BA6A-407CBD079E47}" type="slidenum">
              <a:rPr kumimoji="0" sz="933" b="1" i="0" u="none" strike="noStrike" kern="0" cap="none" spc="3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4234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3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933" b="1" i="0" u="none" strike="noStrike" kern="0" cap="none" spc="30" normalizeH="0" baseline="0" noProof="0" dirty="0">
              <a:ln>
                <a:noFill/>
              </a:ln>
              <a:solidFill>
                <a:srgbClr val="94A3B8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2124039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Name&quot;:&quot;WordCloud&quot;,&quot;ActivityType&quot;:2,&quot;Width&quot;:0.0,&quot;Height&quot;:0.0,&quot;Graphics&quot;:null,&quot;ActivityBase&quot;:{&quot;$type&quot;:&quot;ClassPoint2.Core.DTO.Activities.WordCloudActivity, ClassPoint2.Core&quot;,&quot;numOfSubmissionsAllowed&quot;:5,&quot;activityId&quot;:null,&quot;activityType&quot;:&quot;Word Cloud&quot;,&quot;countdown&quot;:0,&quot;StartWithSlide&quot;:true,&quot;CanMinimize&quot;:false,&quot;CanCountDown&quot;:false},&quot;IsMappedFromCp1&quot;:false,&quot;IsQuizMode&quot;:fals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WordCloud&quot;,&quot;ActivityType&quot;:2,&quot;Width&quot;:0.0,&quot;Height&quot;:0.0,&quot;Graphics&quot;:null,&quot;ActivityBase&quot;:{&quot;$type&quot;:&quot;ClassPoint2.Core.DTO.Activities.WordCloudActivity, ClassPoint2.Core&quot;,&quot;numOfSubmissionsAllowed&quot;:5,&quot;activityId&quot;:null,&quot;activityType&quot;:&quot;Word Cloud&quot;,&quot;countdown&quot;:0,&quot;StartWithSlide&quot;:true,&quot;CanMinimize&quot;:false,&quot;CanCountDown&quot;:false},&quot;IsLocked&quot;:false,&quot;IsMappedFromCp1&quot;:false,&quot;IsQuizMode&quot;:false}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Language Arts Subject for Middle School - 7th Grade: Book Reading Practice by Slidesgo">
  <a:themeElements>
    <a:clrScheme name="Simple Light">
      <a:dk1>
        <a:srgbClr val="040C11"/>
      </a:dk1>
      <a:lt1>
        <a:srgbClr val="FFFFFF"/>
      </a:lt1>
      <a:dk2>
        <a:srgbClr val="FFFFFF"/>
      </a:dk2>
      <a:lt2>
        <a:srgbClr val="EEE7DC"/>
      </a:lt2>
      <a:accent1>
        <a:srgbClr val="E8DD2C"/>
      </a:accent1>
      <a:accent2>
        <a:srgbClr val="C979AA"/>
      </a:accent2>
      <a:accent3>
        <a:srgbClr val="E96C01"/>
      </a:accent3>
      <a:accent4>
        <a:srgbClr val="0082E5"/>
      </a:accent4>
      <a:accent5>
        <a:srgbClr val="FFFFFF"/>
      </a:accent5>
      <a:accent6>
        <a:srgbClr val="FFFFFF"/>
      </a:accent6>
      <a:hlink>
        <a:srgbClr val="040C1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